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notesMasterIdLst>
    <p:notesMasterId r:id="rId55"/>
  </p:notesMasterIdLst>
  <p:handoutMasterIdLst>
    <p:handoutMasterId r:id="rId56"/>
  </p:handoutMasterIdLst>
  <p:sldIdLst>
    <p:sldId id="318" r:id="rId2"/>
    <p:sldId id="308" r:id="rId3"/>
    <p:sldId id="309" r:id="rId4"/>
    <p:sldId id="310" r:id="rId5"/>
    <p:sldId id="311" r:id="rId6"/>
    <p:sldId id="321"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322" r:id="rId25"/>
    <p:sldId id="277" r:id="rId26"/>
    <p:sldId id="316" r:id="rId27"/>
    <p:sldId id="317" r:id="rId28"/>
    <p:sldId id="279" r:id="rId29"/>
    <p:sldId id="283" r:id="rId30"/>
    <p:sldId id="284" r:id="rId31"/>
    <p:sldId id="285" r:id="rId32"/>
    <p:sldId id="288" r:id="rId33"/>
    <p:sldId id="289" r:id="rId34"/>
    <p:sldId id="290" r:id="rId35"/>
    <p:sldId id="291" r:id="rId36"/>
    <p:sldId id="312" r:id="rId37"/>
    <p:sldId id="313" r:id="rId38"/>
    <p:sldId id="299" r:id="rId39"/>
    <p:sldId id="300" r:id="rId40"/>
    <p:sldId id="314" r:id="rId41"/>
    <p:sldId id="315" r:id="rId42"/>
    <p:sldId id="292" r:id="rId43"/>
    <p:sldId id="294" r:id="rId44"/>
    <p:sldId id="293" r:id="rId45"/>
    <p:sldId id="295" r:id="rId46"/>
    <p:sldId id="296" r:id="rId47"/>
    <p:sldId id="297" r:id="rId48"/>
    <p:sldId id="298" r:id="rId49"/>
    <p:sldId id="304" r:id="rId50"/>
    <p:sldId id="307" r:id="rId51"/>
    <p:sldId id="319" r:id="rId52"/>
    <p:sldId id="320" r:id="rId53"/>
    <p:sldId id="323" r:id="rId54"/>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91" autoAdjust="0"/>
    <p:restoredTop sz="94660"/>
  </p:normalViewPr>
  <p:slideViewPr>
    <p:cSldViewPr>
      <p:cViewPr varScale="1">
        <p:scale>
          <a:sx n="105" d="100"/>
          <a:sy n="105" d="100"/>
        </p:scale>
        <p:origin x="1878" y="114"/>
      </p:cViewPr>
      <p:guideLst>
        <p:guide orient="horz" pos="2880"/>
        <p:guide pos="2160"/>
      </p:guideLst>
    </p:cSldViewPr>
  </p:slideViewPr>
  <p:notesTextViewPr>
    <p:cViewPr>
      <p:scale>
        <a:sx n="100" d="100"/>
        <a:sy n="100" d="100"/>
      </p:scale>
      <p:origin x="0" y="0"/>
    </p:cViewPr>
  </p:notesTextViewPr>
  <p:notesViewPr>
    <p:cSldViewPr>
      <p:cViewPr varScale="1">
        <p:scale>
          <a:sx n="72" d="100"/>
          <a:sy n="72" d="100"/>
        </p:scale>
        <p:origin x="1980" y="6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F2E2C59-3F14-46CC-A802-8EC5F5AD8DA9}"/>
              </a:ext>
            </a:extLst>
          </p:cNvPr>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F5F9909B-FB61-4605-A052-B3650559D9FC}"/>
              </a:ext>
            </a:extLst>
          </p:cNvPr>
          <p:cNvSpPr>
            <a:spLocks noGrp="1"/>
          </p:cNvSpPr>
          <p:nvPr>
            <p:ph type="dt" sz="quarter" idx="1"/>
          </p:nvPr>
        </p:nvSpPr>
        <p:spPr>
          <a:xfrm>
            <a:off x="5180013" y="0"/>
            <a:ext cx="3962400" cy="344488"/>
          </a:xfrm>
          <a:prstGeom prst="rect">
            <a:avLst/>
          </a:prstGeom>
        </p:spPr>
        <p:txBody>
          <a:bodyPr vert="horz" lIns="91440" tIns="45720" rIns="91440" bIns="45720" rtlCol="0"/>
          <a:lstStyle>
            <a:lvl1pPr algn="r">
              <a:defRPr sz="1200"/>
            </a:lvl1pPr>
          </a:lstStyle>
          <a:p>
            <a:fld id="{9A472E0D-C0B3-4CAD-950D-794F04E34E1F}" type="datetimeFigureOut">
              <a:rPr lang="en-IN" smtClean="0"/>
              <a:t>14-07-2025</a:t>
            </a:fld>
            <a:endParaRPr lang="en-IN"/>
          </a:p>
        </p:txBody>
      </p:sp>
      <p:sp>
        <p:nvSpPr>
          <p:cNvPr id="4" name="Footer Placeholder 3">
            <a:extLst>
              <a:ext uri="{FF2B5EF4-FFF2-40B4-BE49-F238E27FC236}">
                <a16:creationId xmlns:a16="http://schemas.microsoft.com/office/drawing/2014/main" id="{F63CDF48-0869-49AE-93D3-90263DC0712A}"/>
              </a:ext>
            </a:extLst>
          </p:cNvPr>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3802FE6A-9FB0-4804-860A-95AF3141565D}"/>
              </a:ext>
            </a:extLst>
          </p:cNvPr>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a:defRPr sz="1200"/>
            </a:lvl1pPr>
          </a:lstStyle>
          <a:p>
            <a:fld id="{FE6F32AA-C349-4165-9FFD-961710C9F196}" type="slidenum">
              <a:rPr lang="en-IN" smtClean="0"/>
              <a:t>‹#›</a:t>
            </a:fld>
            <a:endParaRPr lang="en-IN"/>
          </a:p>
        </p:txBody>
      </p:sp>
    </p:spTree>
    <p:extLst>
      <p:ext uri="{BB962C8B-B14F-4D97-AF65-F5344CB8AC3E}">
        <p14:creationId xmlns:p14="http://schemas.microsoft.com/office/powerpoint/2010/main" val="109958283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2DEF7E23-1349-4D60-BD4D-5DCB8E2C1495}" type="datetimeFigureOut">
              <a:rPr lang="en-IN" smtClean="0"/>
              <a:t>14-07-2025</a:t>
            </a:fld>
            <a:endParaRPr lang="en-IN"/>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8CF65455-FE9A-4827-BEC8-AF33ED59A0A7}" type="slidenum">
              <a:rPr lang="en-IN" smtClean="0"/>
              <a:t>‹#›</a:t>
            </a:fld>
            <a:endParaRPr lang="en-IN"/>
          </a:p>
        </p:txBody>
      </p:sp>
    </p:spTree>
    <p:extLst>
      <p:ext uri="{BB962C8B-B14F-4D97-AF65-F5344CB8AC3E}">
        <p14:creationId xmlns:p14="http://schemas.microsoft.com/office/powerpoint/2010/main" val="2743042426"/>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6832F-2C49-E207-5148-9452422B0854}"/>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a:extLst>
              <a:ext uri="{FF2B5EF4-FFF2-40B4-BE49-F238E27FC236}">
                <a16:creationId xmlns:a16="http://schemas.microsoft.com/office/drawing/2014/main" id="{EF253FFA-F6B4-E146-521E-C222F98713E7}"/>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4104AB3-8786-3CD0-39F8-BA40E176BF0A}"/>
              </a:ext>
            </a:extLst>
          </p:cNvPr>
          <p:cNvSpPr>
            <a:spLocks noGrp="1"/>
          </p:cNvSpPr>
          <p:nvPr>
            <p:ph type="dt" sz="half" idx="10"/>
          </p:nvPr>
        </p:nvSpPr>
        <p:spPr/>
        <p:txBody>
          <a:bodyPr/>
          <a:lstStyle/>
          <a:p>
            <a:fld id="{885AB103-7F7B-4008-911E-179A71D36E4B}" type="datetime1">
              <a:rPr lang="en-US" smtClean="0"/>
              <a:t>7/14/2025</a:t>
            </a:fld>
            <a:endParaRPr lang="en-US"/>
          </a:p>
        </p:txBody>
      </p:sp>
      <p:sp>
        <p:nvSpPr>
          <p:cNvPr id="5" name="Footer Placeholder 4">
            <a:extLst>
              <a:ext uri="{FF2B5EF4-FFF2-40B4-BE49-F238E27FC236}">
                <a16:creationId xmlns:a16="http://schemas.microsoft.com/office/drawing/2014/main" id="{FCCD914D-850A-D02A-52D2-C30CB426558B}"/>
              </a:ext>
            </a:extLst>
          </p:cNvPr>
          <p:cNvSpPr>
            <a:spLocks noGrp="1"/>
          </p:cNvSpPr>
          <p:nvPr>
            <p:ph type="ftr" sz="quarter" idx="11"/>
          </p:nvPr>
        </p:nvSpPr>
        <p:spPr>
          <a:xfrm>
            <a:off x="3028950" y="6356351"/>
            <a:ext cx="3086100" cy="365125"/>
          </a:xfrm>
          <a:prstGeom prst="rect">
            <a:avLst/>
          </a:prstGeom>
        </p:spPr>
        <p:txBody>
          <a:bodyPr/>
          <a:lstStyle/>
          <a:p>
            <a:pPr marL="523240">
              <a:lnSpc>
                <a:spcPct val="100000"/>
              </a:lnSpc>
              <a:spcBef>
                <a:spcPts val="35"/>
              </a:spcBef>
            </a:pPr>
            <a:r>
              <a:rPr lang="en-IN" dirty="0"/>
              <a:t>CA </a:t>
            </a:r>
            <a:r>
              <a:rPr lang="en-IN" dirty="0" err="1"/>
              <a:t>Asim</a:t>
            </a:r>
            <a:r>
              <a:rPr lang="en-IN" dirty="0"/>
              <a:t> Prakash, Kolkata</a:t>
            </a:r>
            <a:endParaRPr lang="en-IN" spc="-10" dirty="0"/>
          </a:p>
        </p:txBody>
      </p:sp>
      <p:sp>
        <p:nvSpPr>
          <p:cNvPr id="6" name="Slide Number Placeholder 5">
            <a:extLst>
              <a:ext uri="{FF2B5EF4-FFF2-40B4-BE49-F238E27FC236}">
                <a16:creationId xmlns:a16="http://schemas.microsoft.com/office/drawing/2014/main" id="{A5AB5B4B-54CF-4B42-1512-BE41CADFD505}"/>
              </a:ext>
            </a:extLst>
          </p:cNvPr>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2710902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29370-4EB9-8ACF-7480-E8EE9C8D82BF}"/>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5A88AC8-21BF-DA25-BB58-8F5633E83FC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92760D1-C785-80DA-18CF-5FD05B303473}"/>
              </a:ext>
            </a:extLst>
          </p:cNvPr>
          <p:cNvSpPr>
            <a:spLocks noGrp="1"/>
          </p:cNvSpPr>
          <p:nvPr>
            <p:ph type="dt" sz="half" idx="10"/>
          </p:nvPr>
        </p:nvSpPr>
        <p:spPr/>
        <p:txBody>
          <a:bodyPr/>
          <a:lstStyle/>
          <a:p>
            <a:fld id="{97FA08B1-1BD6-4B5B-A4B7-743AB4293733}" type="datetime1">
              <a:rPr lang="en-US" smtClean="0"/>
              <a:t>7/14/2025</a:t>
            </a:fld>
            <a:endParaRPr lang="en-US"/>
          </a:p>
        </p:txBody>
      </p:sp>
      <p:sp>
        <p:nvSpPr>
          <p:cNvPr id="5" name="Footer Placeholder 4">
            <a:extLst>
              <a:ext uri="{FF2B5EF4-FFF2-40B4-BE49-F238E27FC236}">
                <a16:creationId xmlns:a16="http://schemas.microsoft.com/office/drawing/2014/main" id="{C9881BB9-76D6-62BA-4B58-B4779A8502CF}"/>
              </a:ext>
            </a:extLst>
          </p:cNvPr>
          <p:cNvSpPr>
            <a:spLocks noGrp="1"/>
          </p:cNvSpPr>
          <p:nvPr>
            <p:ph type="ftr" sz="quarter" idx="11"/>
          </p:nvPr>
        </p:nvSpPr>
        <p:spPr>
          <a:xfrm>
            <a:off x="3028950" y="6356351"/>
            <a:ext cx="3086100" cy="365125"/>
          </a:xfrm>
          <a:prstGeom prst="rect">
            <a:avLst/>
          </a:prstGeom>
        </p:spPr>
        <p:txBody>
          <a:bodyPr/>
          <a:lstStyle/>
          <a:p>
            <a:pPr marL="523240">
              <a:lnSpc>
                <a:spcPct val="100000"/>
              </a:lnSpc>
              <a:spcBef>
                <a:spcPts val="35"/>
              </a:spcBef>
            </a:pPr>
            <a:r>
              <a:rPr lang="en-IN" dirty="0"/>
              <a:t>CA </a:t>
            </a:r>
            <a:r>
              <a:rPr lang="en-IN" dirty="0" err="1"/>
              <a:t>Asim</a:t>
            </a:r>
            <a:r>
              <a:rPr lang="en-IN" dirty="0"/>
              <a:t> Prakash, Kolkata</a:t>
            </a:r>
            <a:endParaRPr lang="en-IN" spc="-10" dirty="0"/>
          </a:p>
        </p:txBody>
      </p:sp>
      <p:sp>
        <p:nvSpPr>
          <p:cNvPr id="6" name="Slide Number Placeholder 5">
            <a:extLst>
              <a:ext uri="{FF2B5EF4-FFF2-40B4-BE49-F238E27FC236}">
                <a16:creationId xmlns:a16="http://schemas.microsoft.com/office/drawing/2014/main" id="{4C8802C8-FD55-20F9-87D6-3655BBFC23D3}"/>
              </a:ext>
            </a:extLst>
          </p:cNvPr>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3984938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2D7CCD-768F-0384-3543-18C0589750A8}"/>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9F36736-4ADA-820E-BA3E-11A75E3D74D2}"/>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F3E6547-64A6-3C62-E3AE-E8E23BEE5237}"/>
              </a:ext>
            </a:extLst>
          </p:cNvPr>
          <p:cNvSpPr>
            <a:spLocks noGrp="1"/>
          </p:cNvSpPr>
          <p:nvPr>
            <p:ph type="dt" sz="half" idx="10"/>
          </p:nvPr>
        </p:nvSpPr>
        <p:spPr/>
        <p:txBody>
          <a:bodyPr/>
          <a:lstStyle/>
          <a:p>
            <a:fld id="{F776A7E0-682B-425B-AD7D-C17E0492989A}" type="datetime1">
              <a:rPr lang="en-US" smtClean="0"/>
              <a:t>7/14/2025</a:t>
            </a:fld>
            <a:endParaRPr lang="en-US"/>
          </a:p>
        </p:txBody>
      </p:sp>
      <p:sp>
        <p:nvSpPr>
          <p:cNvPr id="5" name="Footer Placeholder 4">
            <a:extLst>
              <a:ext uri="{FF2B5EF4-FFF2-40B4-BE49-F238E27FC236}">
                <a16:creationId xmlns:a16="http://schemas.microsoft.com/office/drawing/2014/main" id="{B9DC3E43-19FA-E1CF-2434-69F69F0F3D93}"/>
              </a:ext>
            </a:extLst>
          </p:cNvPr>
          <p:cNvSpPr>
            <a:spLocks noGrp="1"/>
          </p:cNvSpPr>
          <p:nvPr>
            <p:ph type="ftr" sz="quarter" idx="11"/>
          </p:nvPr>
        </p:nvSpPr>
        <p:spPr>
          <a:xfrm>
            <a:off x="3028950" y="6356351"/>
            <a:ext cx="3086100" cy="365125"/>
          </a:xfrm>
          <a:prstGeom prst="rect">
            <a:avLst/>
          </a:prstGeom>
        </p:spPr>
        <p:txBody>
          <a:bodyPr/>
          <a:lstStyle/>
          <a:p>
            <a:pPr marL="523240">
              <a:lnSpc>
                <a:spcPct val="100000"/>
              </a:lnSpc>
              <a:spcBef>
                <a:spcPts val="35"/>
              </a:spcBef>
            </a:pPr>
            <a:r>
              <a:rPr lang="en-IN" dirty="0"/>
              <a:t>CA </a:t>
            </a:r>
            <a:r>
              <a:rPr lang="en-IN" dirty="0" err="1"/>
              <a:t>Asim</a:t>
            </a:r>
            <a:r>
              <a:rPr lang="en-IN" dirty="0"/>
              <a:t> Prakash, Kolkata</a:t>
            </a:r>
            <a:endParaRPr lang="en-IN" spc="-10" dirty="0"/>
          </a:p>
        </p:txBody>
      </p:sp>
      <p:sp>
        <p:nvSpPr>
          <p:cNvPr id="6" name="Slide Number Placeholder 5">
            <a:extLst>
              <a:ext uri="{FF2B5EF4-FFF2-40B4-BE49-F238E27FC236}">
                <a16:creationId xmlns:a16="http://schemas.microsoft.com/office/drawing/2014/main" id="{612B87B7-4FB4-26B1-A7DC-697AC976840B}"/>
              </a:ext>
            </a:extLst>
          </p:cNvPr>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1622839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6F662-921E-4BC0-5FF8-B8D8AC27CAC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4D2B8FE-8FA5-EB3D-BA19-927301E47D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ED251CA-D412-64F9-5002-9CAA46B15DA7}"/>
              </a:ext>
            </a:extLst>
          </p:cNvPr>
          <p:cNvSpPr>
            <a:spLocks noGrp="1"/>
          </p:cNvSpPr>
          <p:nvPr>
            <p:ph type="dt" sz="half" idx="10"/>
          </p:nvPr>
        </p:nvSpPr>
        <p:spPr/>
        <p:txBody>
          <a:bodyPr/>
          <a:lstStyle/>
          <a:p>
            <a:fld id="{ACD405DA-ED9E-47EB-87EA-D6ED2122A7C8}" type="datetime1">
              <a:rPr lang="en-US" smtClean="0"/>
              <a:t>7/14/2025</a:t>
            </a:fld>
            <a:endParaRPr lang="en-US"/>
          </a:p>
        </p:txBody>
      </p:sp>
      <p:sp>
        <p:nvSpPr>
          <p:cNvPr id="5" name="Footer Placeholder 4">
            <a:extLst>
              <a:ext uri="{FF2B5EF4-FFF2-40B4-BE49-F238E27FC236}">
                <a16:creationId xmlns:a16="http://schemas.microsoft.com/office/drawing/2014/main" id="{E4CE1BB1-E184-60FC-A243-26472B90F4EC}"/>
              </a:ext>
            </a:extLst>
          </p:cNvPr>
          <p:cNvSpPr>
            <a:spLocks noGrp="1"/>
          </p:cNvSpPr>
          <p:nvPr>
            <p:ph type="ftr" sz="quarter" idx="11"/>
          </p:nvPr>
        </p:nvSpPr>
        <p:spPr>
          <a:xfrm>
            <a:off x="3028950" y="6356351"/>
            <a:ext cx="3086100" cy="365125"/>
          </a:xfrm>
          <a:prstGeom prst="rect">
            <a:avLst/>
          </a:prstGeom>
        </p:spPr>
        <p:txBody>
          <a:bodyPr/>
          <a:lstStyle/>
          <a:p>
            <a:pPr marL="523240">
              <a:spcBef>
                <a:spcPts val="35"/>
              </a:spcBef>
            </a:pPr>
            <a:r>
              <a:rPr lang="en-IN" dirty="0"/>
              <a:t>CA</a:t>
            </a:r>
            <a:r>
              <a:rPr lang="en-IN" spc="-15" dirty="0"/>
              <a:t> </a:t>
            </a:r>
            <a:r>
              <a:rPr lang="en-IN" dirty="0" err="1"/>
              <a:t>Asim</a:t>
            </a:r>
            <a:r>
              <a:rPr lang="en-IN" dirty="0"/>
              <a:t> Prakash, Kolkata</a:t>
            </a:r>
          </a:p>
        </p:txBody>
      </p:sp>
      <p:sp>
        <p:nvSpPr>
          <p:cNvPr id="6" name="Slide Number Placeholder 5">
            <a:extLst>
              <a:ext uri="{FF2B5EF4-FFF2-40B4-BE49-F238E27FC236}">
                <a16:creationId xmlns:a16="http://schemas.microsoft.com/office/drawing/2014/main" id="{68E2BD66-231A-12F3-84C4-2CB6DD5BF341}"/>
              </a:ext>
            </a:extLst>
          </p:cNvPr>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1965333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E72D4-D267-43B3-F2FA-9C41AA417F86}"/>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45860985-8D58-C439-84C6-E3E9CEF76F4E}"/>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4405A9D-5944-07BF-EECC-8781C60B6234}"/>
              </a:ext>
            </a:extLst>
          </p:cNvPr>
          <p:cNvSpPr>
            <a:spLocks noGrp="1"/>
          </p:cNvSpPr>
          <p:nvPr>
            <p:ph type="dt" sz="half" idx="10"/>
          </p:nvPr>
        </p:nvSpPr>
        <p:spPr/>
        <p:txBody>
          <a:bodyPr/>
          <a:lstStyle/>
          <a:p>
            <a:fld id="{19CDBB37-130C-4062-8BB9-0521006028A1}" type="datetime1">
              <a:rPr lang="en-US" smtClean="0"/>
              <a:t>7/14/2025</a:t>
            </a:fld>
            <a:endParaRPr lang="en-US"/>
          </a:p>
        </p:txBody>
      </p:sp>
      <p:sp>
        <p:nvSpPr>
          <p:cNvPr id="5" name="Footer Placeholder 4">
            <a:extLst>
              <a:ext uri="{FF2B5EF4-FFF2-40B4-BE49-F238E27FC236}">
                <a16:creationId xmlns:a16="http://schemas.microsoft.com/office/drawing/2014/main" id="{5A8B6AD7-4F7B-B1D8-D20F-A7BD67B58832}"/>
              </a:ext>
            </a:extLst>
          </p:cNvPr>
          <p:cNvSpPr>
            <a:spLocks noGrp="1"/>
          </p:cNvSpPr>
          <p:nvPr>
            <p:ph type="ftr" sz="quarter" idx="11"/>
          </p:nvPr>
        </p:nvSpPr>
        <p:spPr>
          <a:xfrm>
            <a:off x="3028950" y="6356351"/>
            <a:ext cx="3086100" cy="365125"/>
          </a:xfrm>
          <a:prstGeom prst="rect">
            <a:avLst/>
          </a:prstGeom>
        </p:spPr>
        <p:txBody>
          <a:bodyPr/>
          <a:lstStyle/>
          <a:p>
            <a:pPr marL="523240">
              <a:lnSpc>
                <a:spcPct val="100000"/>
              </a:lnSpc>
              <a:spcBef>
                <a:spcPts val="35"/>
              </a:spcBef>
            </a:pPr>
            <a:r>
              <a:rPr lang="en-IN" dirty="0"/>
              <a:t>CA </a:t>
            </a:r>
            <a:r>
              <a:rPr lang="en-IN" dirty="0" err="1"/>
              <a:t>Asim</a:t>
            </a:r>
            <a:r>
              <a:rPr lang="en-IN" dirty="0"/>
              <a:t> Prakash, Kolkata</a:t>
            </a:r>
            <a:endParaRPr lang="en-IN" spc="-10" dirty="0"/>
          </a:p>
        </p:txBody>
      </p:sp>
      <p:sp>
        <p:nvSpPr>
          <p:cNvPr id="6" name="Slide Number Placeholder 5">
            <a:extLst>
              <a:ext uri="{FF2B5EF4-FFF2-40B4-BE49-F238E27FC236}">
                <a16:creationId xmlns:a16="http://schemas.microsoft.com/office/drawing/2014/main" id="{66A65F03-17A7-62F6-67FA-BAB382840A4C}"/>
              </a:ext>
            </a:extLst>
          </p:cNvPr>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3376781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9A185-FBD8-94F1-DB6A-9299E96FE1E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E16C6F6-8670-6AD1-3BEA-EE5CA8FFAB15}"/>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AC66C075-7FF9-F45B-2C8B-F717094B0E48}"/>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BB8D3BB4-C02B-5A36-9F63-558A1E5CF62B}"/>
              </a:ext>
            </a:extLst>
          </p:cNvPr>
          <p:cNvSpPr>
            <a:spLocks noGrp="1"/>
          </p:cNvSpPr>
          <p:nvPr>
            <p:ph type="dt" sz="half" idx="10"/>
          </p:nvPr>
        </p:nvSpPr>
        <p:spPr/>
        <p:txBody>
          <a:bodyPr/>
          <a:lstStyle/>
          <a:p>
            <a:fld id="{6B149BD4-A657-468D-B094-ED1E3C376AD4}" type="datetime1">
              <a:rPr lang="en-US" smtClean="0"/>
              <a:t>7/14/2025</a:t>
            </a:fld>
            <a:endParaRPr lang="en-US"/>
          </a:p>
        </p:txBody>
      </p:sp>
      <p:sp>
        <p:nvSpPr>
          <p:cNvPr id="6" name="Footer Placeholder 5">
            <a:extLst>
              <a:ext uri="{FF2B5EF4-FFF2-40B4-BE49-F238E27FC236}">
                <a16:creationId xmlns:a16="http://schemas.microsoft.com/office/drawing/2014/main" id="{CB059DE2-FB95-75C3-3873-A52C6D4782A6}"/>
              </a:ext>
            </a:extLst>
          </p:cNvPr>
          <p:cNvSpPr>
            <a:spLocks noGrp="1"/>
          </p:cNvSpPr>
          <p:nvPr>
            <p:ph type="ftr" sz="quarter" idx="11"/>
          </p:nvPr>
        </p:nvSpPr>
        <p:spPr>
          <a:xfrm>
            <a:off x="3028950" y="6356351"/>
            <a:ext cx="3086100" cy="365125"/>
          </a:xfrm>
          <a:prstGeom prst="rect">
            <a:avLst/>
          </a:prstGeom>
        </p:spPr>
        <p:txBody>
          <a:bodyPr/>
          <a:lstStyle/>
          <a:p>
            <a:pPr marL="523240">
              <a:lnSpc>
                <a:spcPct val="100000"/>
              </a:lnSpc>
              <a:spcBef>
                <a:spcPts val="35"/>
              </a:spcBef>
            </a:pPr>
            <a:r>
              <a:rPr lang="en-IN" dirty="0"/>
              <a:t>CA </a:t>
            </a:r>
            <a:r>
              <a:rPr lang="en-IN" dirty="0" err="1"/>
              <a:t>Asim</a:t>
            </a:r>
            <a:r>
              <a:rPr lang="en-IN" dirty="0"/>
              <a:t> Prakash, Kolkata</a:t>
            </a:r>
            <a:endParaRPr lang="en-IN" spc="-10" dirty="0"/>
          </a:p>
        </p:txBody>
      </p:sp>
      <p:sp>
        <p:nvSpPr>
          <p:cNvPr id="7" name="Slide Number Placeholder 6">
            <a:extLst>
              <a:ext uri="{FF2B5EF4-FFF2-40B4-BE49-F238E27FC236}">
                <a16:creationId xmlns:a16="http://schemas.microsoft.com/office/drawing/2014/main" id="{E42BFFFE-1632-EB91-A424-DA6DAB268F84}"/>
              </a:ext>
            </a:extLst>
          </p:cNvPr>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3031005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4CA47-7B15-3F9A-4CB9-94A8AF6F34C1}"/>
              </a:ext>
            </a:extLst>
          </p:cNvPr>
          <p:cNvSpPr>
            <a:spLocks noGrp="1"/>
          </p:cNvSpPr>
          <p:nvPr>
            <p:ph type="title"/>
          </p:nvPr>
        </p:nvSpPr>
        <p:spPr>
          <a:xfrm>
            <a:off x="629841" y="365126"/>
            <a:ext cx="78867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E7712FA1-F875-731D-4085-5F2F97AE1F8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E5761894-12FD-01FA-407A-3FA172DC90EB}"/>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2080A90E-214D-C517-C3D9-403EC3585480}"/>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8F0245F8-A4CD-B266-A31E-4EC0F41CFEB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B44F81B4-931A-0A80-796F-5CAC31817342}"/>
              </a:ext>
            </a:extLst>
          </p:cNvPr>
          <p:cNvSpPr>
            <a:spLocks noGrp="1"/>
          </p:cNvSpPr>
          <p:nvPr>
            <p:ph type="dt" sz="half" idx="10"/>
          </p:nvPr>
        </p:nvSpPr>
        <p:spPr/>
        <p:txBody>
          <a:bodyPr/>
          <a:lstStyle/>
          <a:p>
            <a:fld id="{8599B673-8F01-4C7E-9E9A-6D26D98FE7C9}" type="datetime1">
              <a:rPr lang="en-US" smtClean="0"/>
              <a:t>7/14/2025</a:t>
            </a:fld>
            <a:endParaRPr lang="en-US"/>
          </a:p>
        </p:txBody>
      </p:sp>
      <p:sp>
        <p:nvSpPr>
          <p:cNvPr id="8" name="Footer Placeholder 7">
            <a:extLst>
              <a:ext uri="{FF2B5EF4-FFF2-40B4-BE49-F238E27FC236}">
                <a16:creationId xmlns:a16="http://schemas.microsoft.com/office/drawing/2014/main" id="{290B6CEB-A991-DF61-CB37-6F77148E3936}"/>
              </a:ext>
            </a:extLst>
          </p:cNvPr>
          <p:cNvSpPr>
            <a:spLocks noGrp="1"/>
          </p:cNvSpPr>
          <p:nvPr>
            <p:ph type="ftr" sz="quarter" idx="11"/>
          </p:nvPr>
        </p:nvSpPr>
        <p:spPr>
          <a:xfrm>
            <a:off x="3028950" y="6356351"/>
            <a:ext cx="3086100" cy="365125"/>
          </a:xfrm>
          <a:prstGeom prst="rect">
            <a:avLst/>
          </a:prstGeom>
        </p:spPr>
        <p:txBody>
          <a:bodyPr/>
          <a:lstStyle/>
          <a:p>
            <a:pPr marL="523240">
              <a:lnSpc>
                <a:spcPct val="100000"/>
              </a:lnSpc>
              <a:spcBef>
                <a:spcPts val="35"/>
              </a:spcBef>
            </a:pPr>
            <a:r>
              <a:rPr lang="en-IN" dirty="0"/>
              <a:t>CA </a:t>
            </a:r>
            <a:r>
              <a:rPr lang="en-IN" dirty="0" err="1"/>
              <a:t>Asim</a:t>
            </a:r>
            <a:r>
              <a:rPr lang="en-IN" dirty="0"/>
              <a:t> Prakash, Kolkata</a:t>
            </a:r>
            <a:endParaRPr lang="en-IN" spc="-10" dirty="0"/>
          </a:p>
        </p:txBody>
      </p:sp>
      <p:sp>
        <p:nvSpPr>
          <p:cNvPr id="9" name="Slide Number Placeholder 8">
            <a:extLst>
              <a:ext uri="{FF2B5EF4-FFF2-40B4-BE49-F238E27FC236}">
                <a16:creationId xmlns:a16="http://schemas.microsoft.com/office/drawing/2014/main" id="{316E97D0-C359-F8A1-B06A-DBBBC7944C14}"/>
              </a:ext>
            </a:extLst>
          </p:cNvPr>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3509788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13177-D638-6BE1-59A7-C7D955ECC285}"/>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17A5DF1-BBCD-F00F-84AC-E274C232CB37}"/>
              </a:ext>
            </a:extLst>
          </p:cNvPr>
          <p:cNvSpPr>
            <a:spLocks noGrp="1"/>
          </p:cNvSpPr>
          <p:nvPr>
            <p:ph type="dt" sz="half" idx="10"/>
          </p:nvPr>
        </p:nvSpPr>
        <p:spPr/>
        <p:txBody>
          <a:bodyPr/>
          <a:lstStyle/>
          <a:p>
            <a:fld id="{38014311-526A-4068-8285-694646C4159C}" type="datetime1">
              <a:rPr lang="en-US" smtClean="0"/>
              <a:t>7/14/2025</a:t>
            </a:fld>
            <a:endParaRPr lang="en-US"/>
          </a:p>
        </p:txBody>
      </p:sp>
      <p:sp>
        <p:nvSpPr>
          <p:cNvPr id="4" name="Footer Placeholder 3">
            <a:extLst>
              <a:ext uri="{FF2B5EF4-FFF2-40B4-BE49-F238E27FC236}">
                <a16:creationId xmlns:a16="http://schemas.microsoft.com/office/drawing/2014/main" id="{D8A33E30-4CEB-E8E9-1D20-30B5A67D5147}"/>
              </a:ext>
            </a:extLst>
          </p:cNvPr>
          <p:cNvSpPr>
            <a:spLocks noGrp="1"/>
          </p:cNvSpPr>
          <p:nvPr>
            <p:ph type="ftr" sz="quarter" idx="11"/>
          </p:nvPr>
        </p:nvSpPr>
        <p:spPr>
          <a:xfrm>
            <a:off x="3028950" y="6356351"/>
            <a:ext cx="3086100" cy="365125"/>
          </a:xfrm>
          <a:prstGeom prst="rect">
            <a:avLst/>
          </a:prstGeom>
        </p:spPr>
        <p:txBody>
          <a:bodyPr/>
          <a:lstStyle/>
          <a:p>
            <a:pPr marL="523240">
              <a:lnSpc>
                <a:spcPct val="100000"/>
              </a:lnSpc>
              <a:spcBef>
                <a:spcPts val="35"/>
              </a:spcBef>
            </a:pPr>
            <a:r>
              <a:rPr lang="en-IN" dirty="0"/>
              <a:t>CA </a:t>
            </a:r>
            <a:r>
              <a:rPr lang="en-IN" dirty="0" err="1"/>
              <a:t>Asim</a:t>
            </a:r>
            <a:r>
              <a:rPr lang="en-IN" dirty="0"/>
              <a:t> Prakash, Kolkata</a:t>
            </a:r>
            <a:endParaRPr lang="en-IN" spc="-10" dirty="0"/>
          </a:p>
        </p:txBody>
      </p:sp>
      <p:sp>
        <p:nvSpPr>
          <p:cNvPr id="5" name="Slide Number Placeholder 4">
            <a:extLst>
              <a:ext uri="{FF2B5EF4-FFF2-40B4-BE49-F238E27FC236}">
                <a16:creationId xmlns:a16="http://schemas.microsoft.com/office/drawing/2014/main" id="{2752BC07-CF1A-4EDA-DD02-B739DFD5D99D}"/>
              </a:ext>
            </a:extLst>
          </p:cNvPr>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2192020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4AD466-3FFC-CF30-4980-821D926993FB}"/>
              </a:ext>
            </a:extLst>
          </p:cNvPr>
          <p:cNvSpPr>
            <a:spLocks noGrp="1"/>
          </p:cNvSpPr>
          <p:nvPr>
            <p:ph type="dt" sz="half" idx="10"/>
          </p:nvPr>
        </p:nvSpPr>
        <p:spPr/>
        <p:txBody>
          <a:bodyPr/>
          <a:lstStyle/>
          <a:p>
            <a:fld id="{64E846CC-59C8-4B94-9293-5A5047C340B7}" type="datetime1">
              <a:rPr lang="en-US" smtClean="0"/>
              <a:t>7/14/2025</a:t>
            </a:fld>
            <a:endParaRPr lang="en-US"/>
          </a:p>
        </p:txBody>
      </p:sp>
      <p:sp>
        <p:nvSpPr>
          <p:cNvPr id="3" name="Footer Placeholder 2">
            <a:extLst>
              <a:ext uri="{FF2B5EF4-FFF2-40B4-BE49-F238E27FC236}">
                <a16:creationId xmlns:a16="http://schemas.microsoft.com/office/drawing/2014/main" id="{C68AF451-4DE9-22A3-1C50-D9E6F077CEA7}"/>
              </a:ext>
            </a:extLst>
          </p:cNvPr>
          <p:cNvSpPr>
            <a:spLocks noGrp="1"/>
          </p:cNvSpPr>
          <p:nvPr>
            <p:ph type="ftr" sz="quarter" idx="11"/>
          </p:nvPr>
        </p:nvSpPr>
        <p:spPr>
          <a:xfrm>
            <a:off x="3028950" y="6356351"/>
            <a:ext cx="3086100" cy="365125"/>
          </a:xfrm>
          <a:prstGeom prst="rect">
            <a:avLst/>
          </a:prstGeom>
        </p:spPr>
        <p:txBody>
          <a:bodyPr/>
          <a:lstStyle/>
          <a:p>
            <a:pPr marL="523240">
              <a:lnSpc>
                <a:spcPct val="100000"/>
              </a:lnSpc>
              <a:spcBef>
                <a:spcPts val="35"/>
              </a:spcBef>
            </a:pPr>
            <a:r>
              <a:rPr lang="en-IN" dirty="0"/>
              <a:t>CA </a:t>
            </a:r>
            <a:r>
              <a:rPr lang="en-IN" dirty="0" err="1"/>
              <a:t>Asim</a:t>
            </a:r>
            <a:r>
              <a:rPr lang="en-IN" dirty="0"/>
              <a:t> Prakash, Kolkata</a:t>
            </a:r>
            <a:endParaRPr lang="en-IN" spc="-10" dirty="0"/>
          </a:p>
        </p:txBody>
      </p:sp>
      <p:sp>
        <p:nvSpPr>
          <p:cNvPr id="4" name="Slide Number Placeholder 3">
            <a:extLst>
              <a:ext uri="{FF2B5EF4-FFF2-40B4-BE49-F238E27FC236}">
                <a16:creationId xmlns:a16="http://schemas.microsoft.com/office/drawing/2014/main" id="{682AE7AB-D2AC-FE9C-2802-864938FA0719}"/>
              </a:ext>
            </a:extLst>
          </p:cNvPr>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1198971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84DD4-FB28-1D94-83F3-1C19DFEF3371}"/>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D427444-F98D-E8B9-ECA8-B7C2DFA61200}"/>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58119E22-F8CC-C5AC-C85A-9CF57E74829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C18E6064-C443-7FE6-6F39-D11D5EE8FE60}"/>
              </a:ext>
            </a:extLst>
          </p:cNvPr>
          <p:cNvSpPr>
            <a:spLocks noGrp="1"/>
          </p:cNvSpPr>
          <p:nvPr>
            <p:ph type="dt" sz="half" idx="10"/>
          </p:nvPr>
        </p:nvSpPr>
        <p:spPr/>
        <p:txBody>
          <a:bodyPr/>
          <a:lstStyle/>
          <a:p>
            <a:fld id="{75582693-8B30-4719-B76B-75078DB397DE}" type="datetime1">
              <a:rPr lang="en-US" smtClean="0"/>
              <a:t>7/14/2025</a:t>
            </a:fld>
            <a:endParaRPr lang="en-US"/>
          </a:p>
        </p:txBody>
      </p:sp>
      <p:sp>
        <p:nvSpPr>
          <p:cNvPr id="6" name="Footer Placeholder 5">
            <a:extLst>
              <a:ext uri="{FF2B5EF4-FFF2-40B4-BE49-F238E27FC236}">
                <a16:creationId xmlns:a16="http://schemas.microsoft.com/office/drawing/2014/main" id="{167CF066-2817-9357-75E8-62D8F70AE890}"/>
              </a:ext>
            </a:extLst>
          </p:cNvPr>
          <p:cNvSpPr>
            <a:spLocks noGrp="1"/>
          </p:cNvSpPr>
          <p:nvPr>
            <p:ph type="ftr" sz="quarter" idx="11"/>
          </p:nvPr>
        </p:nvSpPr>
        <p:spPr>
          <a:xfrm>
            <a:off x="3028950" y="6356351"/>
            <a:ext cx="3086100" cy="365125"/>
          </a:xfrm>
          <a:prstGeom prst="rect">
            <a:avLst/>
          </a:prstGeom>
        </p:spPr>
        <p:txBody>
          <a:bodyPr/>
          <a:lstStyle/>
          <a:p>
            <a:pPr marL="523240">
              <a:lnSpc>
                <a:spcPct val="100000"/>
              </a:lnSpc>
              <a:spcBef>
                <a:spcPts val="35"/>
              </a:spcBef>
            </a:pPr>
            <a:r>
              <a:rPr lang="en-IN" dirty="0"/>
              <a:t>CA </a:t>
            </a:r>
            <a:r>
              <a:rPr lang="en-IN" dirty="0" err="1"/>
              <a:t>Asim</a:t>
            </a:r>
            <a:r>
              <a:rPr lang="en-IN" dirty="0"/>
              <a:t> Prakash, Kolkata</a:t>
            </a:r>
            <a:endParaRPr lang="en-IN" spc="-10" dirty="0"/>
          </a:p>
        </p:txBody>
      </p:sp>
      <p:sp>
        <p:nvSpPr>
          <p:cNvPr id="7" name="Slide Number Placeholder 6">
            <a:extLst>
              <a:ext uri="{FF2B5EF4-FFF2-40B4-BE49-F238E27FC236}">
                <a16:creationId xmlns:a16="http://schemas.microsoft.com/office/drawing/2014/main" id="{A0FD75C8-7D5E-2872-6600-A06423673479}"/>
              </a:ext>
            </a:extLst>
          </p:cNvPr>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1279852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11682-30E4-65BB-9AC1-104F05A62109}"/>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87250A61-7CE6-D749-AD32-52DA8C2EC375}"/>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IN"/>
          </a:p>
        </p:txBody>
      </p:sp>
      <p:sp>
        <p:nvSpPr>
          <p:cNvPr id="4" name="Text Placeholder 3">
            <a:extLst>
              <a:ext uri="{FF2B5EF4-FFF2-40B4-BE49-F238E27FC236}">
                <a16:creationId xmlns:a16="http://schemas.microsoft.com/office/drawing/2014/main" id="{ADC2D02C-09DE-3B75-609D-995CCC6E97F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DA5CFB8A-A01D-2F97-F5E5-A7C8F49C7C38}"/>
              </a:ext>
            </a:extLst>
          </p:cNvPr>
          <p:cNvSpPr>
            <a:spLocks noGrp="1"/>
          </p:cNvSpPr>
          <p:nvPr>
            <p:ph type="dt" sz="half" idx="10"/>
          </p:nvPr>
        </p:nvSpPr>
        <p:spPr/>
        <p:txBody>
          <a:bodyPr/>
          <a:lstStyle/>
          <a:p>
            <a:fld id="{E95E168D-1585-4202-ACB2-E9EBA3BC8B0A}" type="datetime1">
              <a:rPr lang="en-US" smtClean="0"/>
              <a:t>7/14/2025</a:t>
            </a:fld>
            <a:endParaRPr lang="en-US"/>
          </a:p>
        </p:txBody>
      </p:sp>
      <p:sp>
        <p:nvSpPr>
          <p:cNvPr id="6" name="Footer Placeholder 5">
            <a:extLst>
              <a:ext uri="{FF2B5EF4-FFF2-40B4-BE49-F238E27FC236}">
                <a16:creationId xmlns:a16="http://schemas.microsoft.com/office/drawing/2014/main" id="{4D424B0A-C855-E21D-61FF-C1B0C12C089D}"/>
              </a:ext>
            </a:extLst>
          </p:cNvPr>
          <p:cNvSpPr>
            <a:spLocks noGrp="1"/>
          </p:cNvSpPr>
          <p:nvPr>
            <p:ph type="ftr" sz="quarter" idx="11"/>
          </p:nvPr>
        </p:nvSpPr>
        <p:spPr>
          <a:xfrm>
            <a:off x="3028950" y="6356351"/>
            <a:ext cx="3086100" cy="365125"/>
          </a:xfrm>
          <a:prstGeom prst="rect">
            <a:avLst/>
          </a:prstGeom>
        </p:spPr>
        <p:txBody>
          <a:bodyPr/>
          <a:lstStyle/>
          <a:p>
            <a:pPr marL="523240">
              <a:lnSpc>
                <a:spcPct val="100000"/>
              </a:lnSpc>
              <a:spcBef>
                <a:spcPts val="35"/>
              </a:spcBef>
            </a:pPr>
            <a:r>
              <a:rPr lang="en-IN" dirty="0"/>
              <a:t>CA </a:t>
            </a:r>
            <a:r>
              <a:rPr lang="en-IN" dirty="0" err="1"/>
              <a:t>Asim</a:t>
            </a:r>
            <a:r>
              <a:rPr lang="en-IN" dirty="0"/>
              <a:t> Prakash, Kolkata</a:t>
            </a:r>
            <a:endParaRPr lang="en-IN" spc="-10" dirty="0"/>
          </a:p>
        </p:txBody>
      </p:sp>
      <p:sp>
        <p:nvSpPr>
          <p:cNvPr id="7" name="Slide Number Placeholder 6">
            <a:extLst>
              <a:ext uri="{FF2B5EF4-FFF2-40B4-BE49-F238E27FC236}">
                <a16:creationId xmlns:a16="http://schemas.microsoft.com/office/drawing/2014/main" id="{8CE8C4EE-889A-3153-8EF5-77E0A8831C25}"/>
              </a:ext>
            </a:extLst>
          </p:cNvPr>
          <p:cNvSpPr>
            <a:spLocks noGrp="1"/>
          </p:cNvSpPr>
          <p:nvPr>
            <p:ph type="sldNum" sz="quarter" idx="12"/>
          </p:nvPr>
        </p:nvSpPr>
        <p:spPr/>
        <p:txBody>
          <a:bodyPr/>
          <a:lstStyle/>
          <a:p>
            <a:fld id="{B6F15528-21DE-4FAA-801E-634DDDAF4B2B}" type="slidenum">
              <a:rPr lang="en-IN" smtClean="0"/>
              <a:t>‹#›</a:t>
            </a:fld>
            <a:endParaRPr lang="en-IN"/>
          </a:p>
        </p:txBody>
      </p:sp>
    </p:spTree>
    <p:extLst>
      <p:ext uri="{BB962C8B-B14F-4D97-AF65-F5344CB8AC3E}">
        <p14:creationId xmlns:p14="http://schemas.microsoft.com/office/powerpoint/2010/main" val="1618377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2">
            <a:extLst>
              <a:ext uri="{FF2B5EF4-FFF2-40B4-BE49-F238E27FC236}">
                <a16:creationId xmlns:a16="http://schemas.microsoft.com/office/drawing/2014/main" id="{AEB4126C-2D6F-6F7D-773E-0D7FA42949B8}"/>
              </a:ext>
            </a:extLst>
          </p:cNvPr>
          <p:cNvGrpSpPr/>
          <p:nvPr userDrawn="1"/>
        </p:nvGrpSpPr>
        <p:grpSpPr>
          <a:xfrm>
            <a:off x="1" y="-1"/>
            <a:ext cx="9144000" cy="1325563"/>
            <a:chOff x="0" y="0"/>
            <a:chExt cx="4638802" cy="539694"/>
          </a:xfrm>
        </p:grpSpPr>
        <p:sp>
          <p:nvSpPr>
            <p:cNvPr id="8" name="Freeform 3">
              <a:extLst>
                <a:ext uri="{FF2B5EF4-FFF2-40B4-BE49-F238E27FC236}">
                  <a16:creationId xmlns:a16="http://schemas.microsoft.com/office/drawing/2014/main" id="{7CE989C1-E7A2-8126-0F11-08F7B97F3066}"/>
                </a:ext>
              </a:extLst>
            </p:cNvPr>
            <p:cNvSpPr/>
            <p:nvPr/>
          </p:nvSpPr>
          <p:spPr>
            <a:xfrm>
              <a:off x="0" y="0"/>
              <a:ext cx="4638803" cy="539694"/>
            </a:xfrm>
            <a:custGeom>
              <a:avLst/>
              <a:gdLst/>
              <a:ahLst/>
              <a:cxnLst/>
              <a:rect l="l" t="t" r="r" b="b"/>
              <a:pathLst>
                <a:path w="4638803" h="539694">
                  <a:moveTo>
                    <a:pt x="0" y="0"/>
                  </a:moveTo>
                  <a:lnTo>
                    <a:pt x="4638803" y="0"/>
                  </a:lnTo>
                  <a:lnTo>
                    <a:pt x="4638803" y="539694"/>
                  </a:lnTo>
                  <a:lnTo>
                    <a:pt x="0" y="539694"/>
                  </a:lnTo>
                  <a:close/>
                </a:path>
              </a:pathLst>
            </a:custGeom>
            <a:solidFill>
              <a:srgbClr val="113084"/>
            </a:solidFill>
          </p:spPr>
        </p:sp>
        <p:sp>
          <p:nvSpPr>
            <p:cNvPr id="9" name="TextBox 4">
              <a:extLst>
                <a:ext uri="{FF2B5EF4-FFF2-40B4-BE49-F238E27FC236}">
                  <a16:creationId xmlns:a16="http://schemas.microsoft.com/office/drawing/2014/main" id="{B96B5A70-6AB2-F05F-0719-C38539FC6FC9}"/>
                </a:ext>
              </a:extLst>
            </p:cNvPr>
            <p:cNvSpPr txBox="1"/>
            <p:nvPr/>
          </p:nvSpPr>
          <p:spPr>
            <a:xfrm>
              <a:off x="0" y="-38100"/>
              <a:ext cx="4638802" cy="577794"/>
            </a:xfrm>
            <a:prstGeom prst="rect">
              <a:avLst/>
            </a:prstGeom>
          </p:spPr>
          <p:txBody>
            <a:bodyPr lIns="50800" tIns="50800" rIns="50800" bIns="50800" rtlCol="0" anchor="ctr"/>
            <a:lstStyle/>
            <a:p>
              <a:pPr algn="ctr">
                <a:lnSpc>
                  <a:spcPts val="2100"/>
                </a:lnSpc>
              </a:pPr>
              <a:endParaRPr/>
            </a:p>
          </p:txBody>
        </p:sp>
      </p:grpSp>
      <p:sp>
        <p:nvSpPr>
          <p:cNvPr id="2" name="Title Placeholder 1">
            <a:extLst>
              <a:ext uri="{FF2B5EF4-FFF2-40B4-BE49-F238E27FC236}">
                <a16:creationId xmlns:a16="http://schemas.microsoft.com/office/drawing/2014/main" id="{96BC3595-FCE9-26FA-C283-C2783F5129CA}"/>
              </a:ext>
            </a:extLst>
          </p:cNvPr>
          <p:cNvSpPr>
            <a:spLocks noGrp="1"/>
          </p:cNvSpPr>
          <p:nvPr>
            <p:ph type="title"/>
          </p:nvPr>
        </p:nvSpPr>
        <p:spPr>
          <a:xfrm>
            <a:off x="628650" y="-30163"/>
            <a:ext cx="7886700" cy="1325563"/>
          </a:xfrm>
          <a:prstGeom prst="rect">
            <a:avLst/>
          </a:prstGeom>
        </p:spPr>
        <p:txBody>
          <a:bodyPr vert="horz" lIns="91440" tIns="45720" rIns="91440" bIns="45720" rtlCol="0" anchor="ctr">
            <a:normAutofit/>
          </a:bodyPr>
          <a:lstStyle/>
          <a:p>
            <a:r>
              <a:rPr lang="en-US" dirty="0"/>
              <a:t>Click to edit Master title style</a:t>
            </a:r>
            <a:endParaRPr lang="en-IN" dirty="0"/>
          </a:p>
        </p:txBody>
      </p:sp>
      <p:sp>
        <p:nvSpPr>
          <p:cNvPr id="3" name="Text Placeholder 2">
            <a:extLst>
              <a:ext uri="{FF2B5EF4-FFF2-40B4-BE49-F238E27FC236}">
                <a16:creationId xmlns:a16="http://schemas.microsoft.com/office/drawing/2014/main" id="{4312E563-763D-D4C0-64F5-3EB6DD12A4E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10F8559-8815-94DF-0784-0DE6587A42CE}"/>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9DA238A-4B8B-4CEA-98B0-DE19ED2C9513}" type="datetime1">
              <a:rPr lang="en-US" smtClean="0"/>
              <a:t>7/14/2025</a:t>
            </a:fld>
            <a:endParaRPr lang="en-US"/>
          </a:p>
        </p:txBody>
      </p:sp>
      <p:sp>
        <p:nvSpPr>
          <p:cNvPr id="6" name="Slide Number Placeholder 5">
            <a:extLst>
              <a:ext uri="{FF2B5EF4-FFF2-40B4-BE49-F238E27FC236}">
                <a16:creationId xmlns:a16="http://schemas.microsoft.com/office/drawing/2014/main" id="{5A223833-1764-63D3-90BD-C24F7C51D2FB}"/>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IN" smtClean="0"/>
              <a:t>‹#›</a:t>
            </a:fld>
            <a:endParaRPr lang="en-IN"/>
          </a:p>
        </p:txBody>
      </p:sp>
      <p:grpSp>
        <p:nvGrpSpPr>
          <p:cNvPr id="10" name="Group 5">
            <a:extLst>
              <a:ext uri="{FF2B5EF4-FFF2-40B4-BE49-F238E27FC236}">
                <a16:creationId xmlns:a16="http://schemas.microsoft.com/office/drawing/2014/main" id="{EEC1B995-290B-29CE-9963-D70B18FB088D}"/>
              </a:ext>
            </a:extLst>
          </p:cNvPr>
          <p:cNvGrpSpPr/>
          <p:nvPr userDrawn="1"/>
        </p:nvGrpSpPr>
        <p:grpSpPr>
          <a:xfrm>
            <a:off x="8326735" y="-1200617"/>
            <a:ext cx="3396098" cy="2674281"/>
            <a:chOff x="0" y="0"/>
            <a:chExt cx="6062201" cy="4399214"/>
          </a:xfrm>
        </p:grpSpPr>
        <p:grpSp>
          <p:nvGrpSpPr>
            <p:cNvPr id="11" name="Group 6">
              <a:extLst>
                <a:ext uri="{FF2B5EF4-FFF2-40B4-BE49-F238E27FC236}">
                  <a16:creationId xmlns:a16="http://schemas.microsoft.com/office/drawing/2014/main" id="{BCBB0349-B367-028B-A87A-214C3F9AE713}"/>
                </a:ext>
              </a:extLst>
            </p:cNvPr>
            <p:cNvGrpSpPr/>
            <p:nvPr/>
          </p:nvGrpSpPr>
          <p:grpSpPr>
            <a:xfrm>
              <a:off x="818654" y="1371600"/>
              <a:ext cx="3897909" cy="1667012"/>
              <a:chOff x="0" y="0"/>
              <a:chExt cx="769957" cy="329286"/>
            </a:xfrm>
          </p:grpSpPr>
          <p:sp>
            <p:nvSpPr>
              <p:cNvPr id="18" name="Freeform 7">
                <a:extLst>
                  <a:ext uri="{FF2B5EF4-FFF2-40B4-BE49-F238E27FC236}">
                    <a16:creationId xmlns:a16="http://schemas.microsoft.com/office/drawing/2014/main" id="{A94B27C1-5AF8-84F1-10AC-0FC5BCC2A538}"/>
                  </a:ext>
                </a:extLst>
              </p:cNvPr>
              <p:cNvSpPr/>
              <p:nvPr/>
            </p:nvSpPr>
            <p:spPr>
              <a:xfrm>
                <a:off x="0" y="0"/>
                <a:ext cx="769957" cy="329286"/>
              </a:xfrm>
              <a:custGeom>
                <a:avLst/>
                <a:gdLst/>
                <a:ahLst/>
                <a:cxnLst/>
                <a:rect l="l" t="t" r="r" b="b"/>
                <a:pathLst>
                  <a:path w="769957" h="329286">
                    <a:moveTo>
                      <a:pt x="203200" y="0"/>
                    </a:moveTo>
                    <a:lnTo>
                      <a:pt x="769957" y="0"/>
                    </a:lnTo>
                    <a:lnTo>
                      <a:pt x="566757" y="329286"/>
                    </a:lnTo>
                    <a:lnTo>
                      <a:pt x="0" y="329286"/>
                    </a:lnTo>
                    <a:lnTo>
                      <a:pt x="203200" y="0"/>
                    </a:lnTo>
                    <a:close/>
                  </a:path>
                </a:pathLst>
              </a:custGeom>
              <a:solidFill>
                <a:srgbClr val="FFFFFF"/>
              </a:solidFill>
            </p:spPr>
          </p:sp>
          <p:sp>
            <p:nvSpPr>
              <p:cNvPr id="19" name="TextBox 8">
                <a:extLst>
                  <a:ext uri="{FF2B5EF4-FFF2-40B4-BE49-F238E27FC236}">
                    <a16:creationId xmlns:a16="http://schemas.microsoft.com/office/drawing/2014/main" id="{21957ADF-E84E-338D-5099-1BEA6D5FFBC6}"/>
                  </a:ext>
                </a:extLst>
              </p:cNvPr>
              <p:cNvSpPr txBox="1"/>
              <p:nvPr/>
            </p:nvSpPr>
            <p:spPr>
              <a:xfrm>
                <a:off x="101600" y="-38100"/>
                <a:ext cx="566757" cy="367386"/>
              </a:xfrm>
              <a:prstGeom prst="rect">
                <a:avLst/>
              </a:prstGeom>
            </p:spPr>
            <p:txBody>
              <a:bodyPr lIns="50800" tIns="50800" rIns="50800" bIns="50800" rtlCol="0" anchor="ctr"/>
              <a:lstStyle/>
              <a:p>
                <a:pPr algn="ctr">
                  <a:lnSpc>
                    <a:spcPts val="2100"/>
                  </a:lnSpc>
                </a:pPr>
                <a:endParaRPr/>
              </a:p>
            </p:txBody>
          </p:sp>
        </p:grpSp>
        <p:grpSp>
          <p:nvGrpSpPr>
            <p:cNvPr id="12" name="Group 9">
              <a:extLst>
                <a:ext uri="{FF2B5EF4-FFF2-40B4-BE49-F238E27FC236}">
                  <a16:creationId xmlns:a16="http://schemas.microsoft.com/office/drawing/2014/main" id="{C91F9F37-503B-05CA-4309-F7B393AF7C42}"/>
                </a:ext>
              </a:extLst>
            </p:cNvPr>
            <p:cNvGrpSpPr/>
            <p:nvPr/>
          </p:nvGrpSpPr>
          <p:grpSpPr>
            <a:xfrm>
              <a:off x="0" y="2732202"/>
              <a:ext cx="4379947" cy="1667012"/>
              <a:chOff x="0" y="0"/>
              <a:chExt cx="865175" cy="329286"/>
            </a:xfrm>
          </p:grpSpPr>
          <p:sp>
            <p:nvSpPr>
              <p:cNvPr id="16" name="Freeform 10">
                <a:extLst>
                  <a:ext uri="{FF2B5EF4-FFF2-40B4-BE49-F238E27FC236}">
                    <a16:creationId xmlns:a16="http://schemas.microsoft.com/office/drawing/2014/main" id="{435F5171-BA48-764A-733E-D47C380FF117}"/>
                  </a:ext>
                </a:extLst>
              </p:cNvPr>
              <p:cNvSpPr/>
              <p:nvPr/>
            </p:nvSpPr>
            <p:spPr>
              <a:xfrm>
                <a:off x="0" y="0"/>
                <a:ext cx="865175" cy="329286"/>
              </a:xfrm>
              <a:custGeom>
                <a:avLst/>
                <a:gdLst/>
                <a:ahLst/>
                <a:cxnLst/>
                <a:rect l="l" t="t" r="r" b="b"/>
                <a:pathLst>
                  <a:path w="865175" h="329286">
                    <a:moveTo>
                      <a:pt x="203200" y="0"/>
                    </a:moveTo>
                    <a:lnTo>
                      <a:pt x="865175" y="0"/>
                    </a:lnTo>
                    <a:lnTo>
                      <a:pt x="661975" y="329286"/>
                    </a:lnTo>
                    <a:lnTo>
                      <a:pt x="0" y="329286"/>
                    </a:lnTo>
                    <a:lnTo>
                      <a:pt x="203200" y="0"/>
                    </a:lnTo>
                    <a:close/>
                  </a:path>
                </a:pathLst>
              </a:custGeom>
              <a:solidFill>
                <a:srgbClr val="FFFFFF"/>
              </a:solidFill>
            </p:spPr>
          </p:sp>
          <p:sp>
            <p:nvSpPr>
              <p:cNvPr id="17" name="TextBox 11">
                <a:extLst>
                  <a:ext uri="{FF2B5EF4-FFF2-40B4-BE49-F238E27FC236}">
                    <a16:creationId xmlns:a16="http://schemas.microsoft.com/office/drawing/2014/main" id="{DBC6850A-CC53-C9C3-EFA4-B9FE01D2AAE7}"/>
                  </a:ext>
                </a:extLst>
              </p:cNvPr>
              <p:cNvSpPr txBox="1"/>
              <p:nvPr/>
            </p:nvSpPr>
            <p:spPr>
              <a:xfrm>
                <a:off x="101600" y="-38100"/>
                <a:ext cx="661975" cy="367386"/>
              </a:xfrm>
              <a:prstGeom prst="rect">
                <a:avLst/>
              </a:prstGeom>
            </p:spPr>
            <p:txBody>
              <a:bodyPr lIns="50800" tIns="50800" rIns="50800" bIns="50800" rtlCol="0" anchor="ctr"/>
              <a:lstStyle/>
              <a:p>
                <a:pPr algn="ctr">
                  <a:lnSpc>
                    <a:spcPts val="2100"/>
                  </a:lnSpc>
                </a:pPr>
                <a:endParaRPr/>
              </a:p>
            </p:txBody>
          </p:sp>
        </p:grpSp>
        <p:grpSp>
          <p:nvGrpSpPr>
            <p:cNvPr id="13" name="Group 12">
              <a:extLst>
                <a:ext uri="{FF2B5EF4-FFF2-40B4-BE49-F238E27FC236}">
                  <a16:creationId xmlns:a16="http://schemas.microsoft.com/office/drawing/2014/main" id="{E9807E95-8555-662A-843F-A8107C85008F}"/>
                </a:ext>
              </a:extLst>
            </p:cNvPr>
            <p:cNvGrpSpPr/>
            <p:nvPr/>
          </p:nvGrpSpPr>
          <p:grpSpPr>
            <a:xfrm>
              <a:off x="1682254" y="0"/>
              <a:ext cx="4379947" cy="1667012"/>
              <a:chOff x="0" y="0"/>
              <a:chExt cx="865175" cy="329286"/>
            </a:xfrm>
          </p:grpSpPr>
          <p:sp>
            <p:nvSpPr>
              <p:cNvPr id="14" name="Freeform 13">
                <a:extLst>
                  <a:ext uri="{FF2B5EF4-FFF2-40B4-BE49-F238E27FC236}">
                    <a16:creationId xmlns:a16="http://schemas.microsoft.com/office/drawing/2014/main" id="{3D8A47C6-641E-ABD9-9A10-EFB9CFD5F3AA}"/>
                  </a:ext>
                </a:extLst>
              </p:cNvPr>
              <p:cNvSpPr/>
              <p:nvPr/>
            </p:nvSpPr>
            <p:spPr>
              <a:xfrm>
                <a:off x="0" y="0"/>
                <a:ext cx="865175" cy="329286"/>
              </a:xfrm>
              <a:custGeom>
                <a:avLst/>
                <a:gdLst/>
                <a:ahLst/>
                <a:cxnLst/>
                <a:rect l="l" t="t" r="r" b="b"/>
                <a:pathLst>
                  <a:path w="865175" h="329286">
                    <a:moveTo>
                      <a:pt x="203200" y="0"/>
                    </a:moveTo>
                    <a:lnTo>
                      <a:pt x="865175" y="0"/>
                    </a:lnTo>
                    <a:lnTo>
                      <a:pt x="661975" y="329286"/>
                    </a:lnTo>
                    <a:lnTo>
                      <a:pt x="0" y="329286"/>
                    </a:lnTo>
                    <a:lnTo>
                      <a:pt x="203200" y="0"/>
                    </a:lnTo>
                    <a:close/>
                  </a:path>
                </a:pathLst>
              </a:custGeom>
              <a:solidFill>
                <a:srgbClr val="FFFFFF"/>
              </a:solidFill>
            </p:spPr>
          </p:sp>
          <p:sp>
            <p:nvSpPr>
              <p:cNvPr id="15" name="TextBox 14">
                <a:extLst>
                  <a:ext uri="{FF2B5EF4-FFF2-40B4-BE49-F238E27FC236}">
                    <a16:creationId xmlns:a16="http://schemas.microsoft.com/office/drawing/2014/main" id="{3B7D0850-C5FA-CAB5-FAA5-5A36DF745360}"/>
                  </a:ext>
                </a:extLst>
              </p:cNvPr>
              <p:cNvSpPr txBox="1"/>
              <p:nvPr/>
            </p:nvSpPr>
            <p:spPr>
              <a:xfrm>
                <a:off x="101600" y="-38100"/>
                <a:ext cx="661975" cy="367386"/>
              </a:xfrm>
              <a:prstGeom prst="rect">
                <a:avLst/>
              </a:prstGeom>
            </p:spPr>
            <p:txBody>
              <a:bodyPr lIns="50800" tIns="50800" rIns="50800" bIns="50800" rtlCol="0" anchor="ctr"/>
              <a:lstStyle/>
              <a:p>
                <a:pPr algn="ctr">
                  <a:lnSpc>
                    <a:spcPts val="2100"/>
                  </a:lnSpc>
                </a:pPr>
                <a:endParaRPr/>
              </a:p>
            </p:txBody>
          </p:sp>
        </p:grpSp>
      </p:grpSp>
      <p:grpSp>
        <p:nvGrpSpPr>
          <p:cNvPr id="20" name="Group 15">
            <a:extLst>
              <a:ext uri="{FF2B5EF4-FFF2-40B4-BE49-F238E27FC236}">
                <a16:creationId xmlns:a16="http://schemas.microsoft.com/office/drawing/2014/main" id="{00C19CDE-A8D8-454F-5598-6FC50522E0A3}"/>
              </a:ext>
            </a:extLst>
          </p:cNvPr>
          <p:cNvGrpSpPr/>
          <p:nvPr userDrawn="1"/>
        </p:nvGrpSpPr>
        <p:grpSpPr>
          <a:xfrm>
            <a:off x="8183567" y="294638"/>
            <a:ext cx="1152573" cy="716542"/>
            <a:chOff x="0" y="0"/>
            <a:chExt cx="406400" cy="329286"/>
          </a:xfrm>
        </p:grpSpPr>
        <p:sp>
          <p:nvSpPr>
            <p:cNvPr id="21" name="Freeform 16">
              <a:extLst>
                <a:ext uri="{FF2B5EF4-FFF2-40B4-BE49-F238E27FC236}">
                  <a16:creationId xmlns:a16="http://schemas.microsoft.com/office/drawing/2014/main" id="{41DD8645-D39B-C660-4E48-5705A6D15489}"/>
                </a:ext>
              </a:extLst>
            </p:cNvPr>
            <p:cNvSpPr/>
            <p:nvPr/>
          </p:nvSpPr>
          <p:spPr>
            <a:xfrm>
              <a:off x="0" y="0"/>
              <a:ext cx="406400" cy="329286"/>
            </a:xfrm>
            <a:custGeom>
              <a:avLst/>
              <a:gdLst/>
              <a:ahLst/>
              <a:cxnLst/>
              <a:rect l="l" t="t" r="r" b="b"/>
              <a:pathLst>
                <a:path w="406400" h="329286">
                  <a:moveTo>
                    <a:pt x="203200" y="0"/>
                  </a:moveTo>
                  <a:lnTo>
                    <a:pt x="406400" y="0"/>
                  </a:lnTo>
                  <a:lnTo>
                    <a:pt x="203200" y="329286"/>
                  </a:lnTo>
                  <a:lnTo>
                    <a:pt x="0" y="329286"/>
                  </a:lnTo>
                  <a:lnTo>
                    <a:pt x="203200" y="0"/>
                  </a:lnTo>
                  <a:close/>
                </a:path>
              </a:pathLst>
            </a:custGeom>
            <a:solidFill>
              <a:srgbClr val="FFC61A"/>
            </a:solidFill>
          </p:spPr>
        </p:sp>
        <p:sp>
          <p:nvSpPr>
            <p:cNvPr id="22" name="TextBox 17">
              <a:extLst>
                <a:ext uri="{FF2B5EF4-FFF2-40B4-BE49-F238E27FC236}">
                  <a16:creationId xmlns:a16="http://schemas.microsoft.com/office/drawing/2014/main" id="{B2BAC5C3-CF96-1257-A545-18F99D3B5F68}"/>
                </a:ext>
              </a:extLst>
            </p:cNvPr>
            <p:cNvSpPr txBox="1"/>
            <p:nvPr/>
          </p:nvSpPr>
          <p:spPr>
            <a:xfrm>
              <a:off x="101600" y="-38100"/>
              <a:ext cx="203200" cy="367386"/>
            </a:xfrm>
            <a:prstGeom prst="rect">
              <a:avLst/>
            </a:prstGeom>
          </p:spPr>
          <p:txBody>
            <a:bodyPr lIns="50800" tIns="50800" rIns="50800" bIns="50800" rtlCol="0" anchor="ctr"/>
            <a:lstStyle/>
            <a:p>
              <a:pPr algn="ctr">
                <a:lnSpc>
                  <a:spcPts val="2100"/>
                </a:lnSpc>
              </a:pPr>
              <a:endParaRPr/>
            </a:p>
          </p:txBody>
        </p:sp>
      </p:grpSp>
      <p:sp>
        <p:nvSpPr>
          <p:cNvPr id="23" name="Footer Placeholder 4">
            <a:extLst>
              <a:ext uri="{FF2B5EF4-FFF2-40B4-BE49-F238E27FC236}">
                <a16:creationId xmlns:a16="http://schemas.microsoft.com/office/drawing/2014/main" id="{7C17E1AB-D5AE-41EC-A865-0DB0D6755653}"/>
              </a:ext>
            </a:extLst>
          </p:cNvPr>
          <p:cNvSpPr>
            <a:spLocks noGrp="1"/>
          </p:cNvSpPr>
          <p:nvPr>
            <p:ph type="ftr" sz="quarter" idx="3"/>
          </p:nvPr>
        </p:nvSpPr>
        <p:spPr>
          <a:xfrm>
            <a:off x="3028950" y="6356351"/>
            <a:ext cx="3086100" cy="365125"/>
          </a:xfrm>
          <a:prstGeom prst="rect">
            <a:avLst/>
          </a:prstGeom>
        </p:spPr>
        <p:txBody>
          <a:bodyPr/>
          <a:lstStyle/>
          <a:p>
            <a:pPr marL="523240">
              <a:spcBef>
                <a:spcPts val="35"/>
              </a:spcBef>
            </a:pPr>
            <a:r>
              <a:rPr lang="en-IN" dirty="0"/>
              <a:t>CA</a:t>
            </a:r>
            <a:r>
              <a:rPr lang="en-IN" spc="-15" dirty="0"/>
              <a:t> </a:t>
            </a:r>
            <a:r>
              <a:rPr lang="en-IN" dirty="0" err="1"/>
              <a:t>Asim</a:t>
            </a:r>
            <a:r>
              <a:rPr lang="en-IN" dirty="0"/>
              <a:t> Prakash, Kolkata</a:t>
            </a:r>
          </a:p>
        </p:txBody>
      </p:sp>
    </p:spTree>
    <p:extLst>
      <p:ext uri="{BB962C8B-B14F-4D97-AF65-F5344CB8AC3E}">
        <p14:creationId xmlns:p14="http://schemas.microsoft.com/office/powerpoint/2010/main" val="2158658529"/>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hdr="0" ftr="0" dt="0"/>
  <p:txStyles>
    <p:titleStyle>
      <a:lvl1pPr algn="ctr" defTabSz="685800" rtl="0" eaLnBrk="1" latinLnBrk="0" hangingPunct="1">
        <a:lnSpc>
          <a:spcPct val="90000"/>
        </a:lnSpc>
        <a:spcBef>
          <a:spcPct val="0"/>
        </a:spcBef>
        <a:buNone/>
        <a:defRPr sz="3300" b="1" kern="1200">
          <a:solidFill>
            <a:schemeClr val="bg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www.incometax.gov.in/iec/foportal/sites/default/files/2024-04/circular-7-2024.pdf?utm_source=chatgpt.com"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432435" y="1600200"/>
            <a:ext cx="8279130" cy="2475678"/>
          </a:xfrm>
          <a:prstGeom prst="rect">
            <a:avLst/>
          </a:prstGeom>
        </p:spPr>
        <p:txBody>
          <a:bodyPr vert="horz" wrap="square" lIns="0" tIns="13335" rIns="0" bIns="0" rtlCol="0">
            <a:spAutoFit/>
          </a:bodyPr>
          <a:lstStyle/>
          <a:p>
            <a:pPr marL="12700">
              <a:lnSpc>
                <a:spcPct val="100000"/>
              </a:lnSpc>
              <a:spcBef>
                <a:spcPts val="105"/>
              </a:spcBef>
            </a:pPr>
            <a:r>
              <a:rPr lang="en-US" sz="8000" dirty="0">
                <a:solidFill>
                  <a:srgbClr val="002060"/>
                </a:solidFill>
              </a:rPr>
              <a:t>Taxation of Charitable Trusts</a:t>
            </a:r>
            <a:endParaRPr sz="8000" dirty="0">
              <a:solidFill>
                <a:srgbClr val="002060"/>
              </a:solidFill>
            </a:endParaRPr>
          </a:p>
        </p:txBody>
      </p:sp>
      <p:sp>
        <p:nvSpPr>
          <p:cNvPr id="4" name="object 4"/>
          <p:cNvSpPr txBox="1"/>
          <p:nvPr/>
        </p:nvSpPr>
        <p:spPr>
          <a:xfrm>
            <a:off x="2230564" y="4587737"/>
            <a:ext cx="4682871" cy="628377"/>
          </a:xfrm>
          <a:prstGeom prst="rect">
            <a:avLst/>
          </a:prstGeom>
        </p:spPr>
        <p:txBody>
          <a:bodyPr vert="horz" wrap="square" lIns="0" tIns="12700" rIns="0" bIns="0" rtlCol="0">
            <a:spAutoFit/>
          </a:bodyPr>
          <a:lstStyle/>
          <a:p>
            <a:pPr marL="446405" marR="437515" algn="ctr">
              <a:lnSpc>
                <a:spcPct val="100000"/>
              </a:lnSpc>
              <a:spcBef>
                <a:spcPts val="100"/>
              </a:spcBef>
            </a:pPr>
            <a:r>
              <a:rPr lang="en-US" sz="2000" dirty="0">
                <a:latin typeface="Cambria"/>
                <a:cs typeface="Cambria"/>
              </a:rPr>
              <a:t>Presented by - </a:t>
            </a:r>
            <a:r>
              <a:rPr sz="2000" dirty="0">
                <a:latin typeface="Cambria"/>
                <a:cs typeface="Cambria"/>
              </a:rPr>
              <a:t>CA</a:t>
            </a:r>
            <a:r>
              <a:rPr sz="2000" spc="-15" dirty="0">
                <a:latin typeface="Cambria"/>
                <a:cs typeface="Cambria"/>
              </a:rPr>
              <a:t> </a:t>
            </a:r>
            <a:r>
              <a:rPr lang="en-US" sz="2000" spc="-15" dirty="0" err="1">
                <a:latin typeface="Cambria"/>
                <a:cs typeface="Cambria"/>
              </a:rPr>
              <a:t>Asim</a:t>
            </a:r>
            <a:r>
              <a:rPr lang="en-US" sz="2000" spc="-15" dirty="0">
                <a:latin typeface="Cambria"/>
                <a:cs typeface="Cambria"/>
              </a:rPr>
              <a:t> Prakash </a:t>
            </a:r>
            <a:r>
              <a:rPr lang="en-US" sz="2000" spc="-10" dirty="0">
                <a:latin typeface="Cambria"/>
                <a:cs typeface="Cambria"/>
              </a:rPr>
              <a:t>Kolkata</a:t>
            </a:r>
            <a:endParaRPr sz="2000" dirty="0">
              <a:latin typeface="Cambria"/>
              <a:cs typeface="Cambria"/>
            </a:endParaRPr>
          </a:p>
        </p:txBody>
      </p:sp>
      <p:sp>
        <p:nvSpPr>
          <p:cNvPr id="5" name="Slide Number Placeholder 4">
            <a:extLst>
              <a:ext uri="{FF2B5EF4-FFF2-40B4-BE49-F238E27FC236}">
                <a16:creationId xmlns:a16="http://schemas.microsoft.com/office/drawing/2014/main" id="{9FCB355E-8E06-4C48-9C5F-D8BD26DB780A}"/>
              </a:ext>
            </a:extLst>
          </p:cNvPr>
          <p:cNvSpPr>
            <a:spLocks noGrp="1"/>
          </p:cNvSpPr>
          <p:nvPr>
            <p:ph type="sldNum" sz="quarter" idx="12"/>
          </p:nvPr>
        </p:nvSpPr>
        <p:spPr/>
        <p:txBody>
          <a:bodyPr/>
          <a:lstStyle/>
          <a:p>
            <a:fld id="{B6F15528-21DE-4FAA-801E-634DDDAF4B2B}" type="slidenum">
              <a:rPr lang="en-IN" smtClean="0"/>
              <a:t>1</a:t>
            </a:fld>
            <a:endParaRPr lang="en-IN"/>
          </a:p>
        </p:txBody>
      </p:sp>
    </p:spTree>
    <p:extLst>
      <p:ext uri="{BB962C8B-B14F-4D97-AF65-F5344CB8AC3E}">
        <p14:creationId xmlns:p14="http://schemas.microsoft.com/office/powerpoint/2010/main" val="1954308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40739" y="1608200"/>
            <a:ext cx="7254875" cy="4384675"/>
          </a:xfrm>
          <a:prstGeom prst="rect">
            <a:avLst/>
          </a:prstGeom>
        </p:spPr>
        <p:txBody>
          <a:bodyPr vert="horz" wrap="square" lIns="0" tIns="12065" rIns="0" bIns="0" rtlCol="0">
            <a:spAutoFit/>
          </a:bodyPr>
          <a:lstStyle/>
          <a:p>
            <a:pPr marL="12700" marR="1044575">
              <a:lnSpc>
                <a:spcPct val="100000"/>
              </a:lnSpc>
              <a:spcBef>
                <a:spcPts val="95"/>
              </a:spcBef>
            </a:pPr>
            <a:r>
              <a:rPr sz="2200" dirty="0">
                <a:latin typeface="Cambria"/>
                <a:cs typeface="Cambria"/>
              </a:rPr>
              <a:t>The</a:t>
            </a:r>
            <a:r>
              <a:rPr sz="2200" spc="-70" dirty="0">
                <a:latin typeface="Cambria"/>
                <a:cs typeface="Cambria"/>
              </a:rPr>
              <a:t> </a:t>
            </a:r>
            <a:r>
              <a:rPr sz="2200" dirty="0">
                <a:latin typeface="Cambria"/>
                <a:cs typeface="Cambria"/>
              </a:rPr>
              <a:t>following</a:t>
            </a:r>
            <a:r>
              <a:rPr sz="2200" spc="-80" dirty="0">
                <a:latin typeface="Cambria"/>
                <a:cs typeface="Cambria"/>
              </a:rPr>
              <a:t> </a:t>
            </a:r>
            <a:r>
              <a:rPr sz="2200" spc="-10" dirty="0">
                <a:latin typeface="Cambria"/>
                <a:cs typeface="Cambria"/>
              </a:rPr>
              <a:t>differences</a:t>
            </a:r>
            <a:r>
              <a:rPr sz="2200" spc="-35" dirty="0">
                <a:latin typeface="Cambria"/>
                <a:cs typeface="Cambria"/>
              </a:rPr>
              <a:t> </a:t>
            </a:r>
            <a:r>
              <a:rPr sz="2200" dirty="0">
                <a:latin typeface="Cambria"/>
                <a:cs typeface="Cambria"/>
              </a:rPr>
              <a:t>which</a:t>
            </a:r>
            <a:r>
              <a:rPr sz="2200" spc="-75" dirty="0">
                <a:latin typeface="Cambria"/>
                <a:cs typeface="Cambria"/>
              </a:rPr>
              <a:t> </a:t>
            </a:r>
            <a:r>
              <a:rPr sz="2200" dirty="0">
                <a:latin typeface="Cambria"/>
                <a:cs typeface="Cambria"/>
              </a:rPr>
              <a:t>existed</a:t>
            </a:r>
            <a:r>
              <a:rPr sz="2200" spc="-45" dirty="0">
                <a:latin typeface="Cambria"/>
                <a:cs typeface="Cambria"/>
              </a:rPr>
              <a:t> </a:t>
            </a:r>
            <a:r>
              <a:rPr sz="2200" dirty="0">
                <a:latin typeface="Cambria"/>
                <a:cs typeface="Cambria"/>
              </a:rPr>
              <a:t>earlier</a:t>
            </a:r>
            <a:r>
              <a:rPr sz="2200" spc="-45" dirty="0">
                <a:latin typeface="Cambria"/>
                <a:cs typeface="Cambria"/>
              </a:rPr>
              <a:t> </a:t>
            </a:r>
            <a:r>
              <a:rPr sz="2200" spc="-20" dirty="0">
                <a:latin typeface="Cambria"/>
                <a:cs typeface="Cambria"/>
              </a:rPr>
              <a:t>have </a:t>
            </a:r>
            <a:r>
              <a:rPr sz="2200" dirty="0">
                <a:latin typeface="Cambria"/>
                <a:cs typeface="Cambria"/>
              </a:rPr>
              <a:t>now</a:t>
            </a:r>
            <a:r>
              <a:rPr sz="2200" spc="-40" dirty="0">
                <a:latin typeface="Cambria"/>
                <a:cs typeface="Cambria"/>
              </a:rPr>
              <a:t> </a:t>
            </a:r>
            <a:r>
              <a:rPr sz="2200" dirty="0">
                <a:latin typeface="Cambria"/>
                <a:cs typeface="Cambria"/>
              </a:rPr>
              <a:t>been</a:t>
            </a:r>
            <a:r>
              <a:rPr sz="2200" spc="-30" dirty="0">
                <a:latin typeface="Cambria"/>
                <a:cs typeface="Cambria"/>
              </a:rPr>
              <a:t> </a:t>
            </a:r>
            <a:r>
              <a:rPr sz="2200" spc="-10" dirty="0">
                <a:latin typeface="Cambria"/>
                <a:cs typeface="Cambria"/>
              </a:rPr>
              <a:t>eliminated</a:t>
            </a:r>
            <a:endParaRPr sz="2200" dirty="0">
              <a:latin typeface="Cambria"/>
              <a:cs typeface="Cambria"/>
            </a:endParaRPr>
          </a:p>
          <a:p>
            <a:pPr marL="355600" indent="-342900">
              <a:lnSpc>
                <a:spcPct val="100000"/>
              </a:lnSpc>
              <a:buFont typeface="Wingdings"/>
              <a:buChar char=""/>
              <a:tabLst>
                <a:tab pos="355600" algn="l"/>
              </a:tabLst>
            </a:pPr>
            <a:r>
              <a:rPr sz="2200" spc="-10" dirty="0">
                <a:solidFill>
                  <a:srgbClr val="FF0000"/>
                </a:solidFill>
                <a:latin typeface="Cambria"/>
                <a:cs typeface="Cambria"/>
              </a:rPr>
              <a:t>Accumulation</a:t>
            </a:r>
            <a:r>
              <a:rPr sz="2200" spc="-40" dirty="0">
                <a:solidFill>
                  <a:srgbClr val="FF0000"/>
                </a:solidFill>
                <a:latin typeface="Cambria"/>
                <a:cs typeface="Cambria"/>
              </a:rPr>
              <a:t> </a:t>
            </a:r>
            <a:r>
              <a:rPr sz="2200" spc="-10" dirty="0">
                <a:solidFill>
                  <a:srgbClr val="FF0000"/>
                </a:solidFill>
                <a:latin typeface="Cambria"/>
                <a:cs typeface="Cambria"/>
              </a:rPr>
              <a:t>procedure</a:t>
            </a:r>
            <a:r>
              <a:rPr sz="2200" spc="-40" dirty="0">
                <a:solidFill>
                  <a:srgbClr val="FF0000"/>
                </a:solidFill>
                <a:latin typeface="Cambria"/>
                <a:cs typeface="Cambria"/>
              </a:rPr>
              <a:t> </a:t>
            </a:r>
            <a:r>
              <a:rPr sz="2200" dirty="0">
                <a:latin typeface="Cambria"/>
                <a:cs typeface="Cambria"/>
              </a:rPr>
              <a:t>including</a:t>
            </a:r>
            <a:r>
              <a:rPr sz="2200" spc="-45" dirty="0">
                <a:latin typeface="Cambria"/>
                <a:cs typeface="Cambria"/>
              </a:rPr>
              <a:t> </a:t>
            </a:r>
            <a:r>
              <a:rPr sz="2200" dirty="0">
                <a:latin typeface="Cambria"/>
                <a:cs typeface="Cambria"/>
              </a:rPr>
              <a:t>Form</a:t>
            </a:r>
            <a:r>
              <a:rPr sz="2200" spc="-65" dirty="0">
                <a:latin typeface="Cambria"/>
                <a:cs typeface="Cambria"/>
              </a:rPr>
              <a:t> </a:t>
            </a:r>
            <a:r>
              <a:rPr sz="2200" dirty="0">
                <a:latin typeface="Cambria"/>
                <a:cs typeface="Cambria"/>
              </a:rPr>
              <a:t>10</a:t>
            </a:r>
            <a:r>
              <a:rPr sz="2200" spc="-65" dirty="0">
                <a:latin typeface="Cambria"/>
                <a:cs typeface="Cambria"/>
              </a:rPr>
              <a:t> </a:t>
            </a:r>
            <a:r>
              <a:rPr sz="2200" spc="-10" dirty="0">
                <a:latin typeface="Cambria"/>
                <a:cs typeface="Cambria"/>
              </a:rPr>
              <a:t>(2022-</a:t>
            </a:r>
            <a:r>
              <a:rPr sz="2200" spc="-25" dirty="0">
                <a:latin typeface="Cambria"/>
                <a:cs typeface="Cambria"/>
              </a:rPr>
              <a:t>23)</a:t>
            </a:r>
            <a:endParaRPr sz="2200" dirty="0">
              <a:latin typeface="Cambria"/>
              <a:cs typeface="Cambria"/>
            </a:endParaRPr>
          </a:p>
          <a:p>
            <a:pPr>
              <a:lnSpc>
                <a:spcPct val="100000"/>
              </a:lnSpc>
              <a:spcBef>
                <a:spcPts val="60"/>
              </a:spcBef>
              <a:buClr>
                <a:srgbClr val="FF0000"/>
              </a:buClr>
              <a:buFont typeface="Wingdings"/>
              <a:buChar char=""/>
            </a:pPr>
            <a:endParaRPr sz="2200" dirty="0">
              <a:latin typeface="Cambria"/>
              <a:cs typeface="Cambria"/>
            </a:endParaRPr>
          </a:p>
          <a:p>
            <a:pPr marL="355600" marR="731520" indent="-343535">
              <a:lnSpc>
                <a:spcPct val="100000"/>
              </a:lnSpc>
              <a:spcBef>
                <a:spcPts val="5"/>
              </a:spcBef>
              <a:buFont typeface="Wingdings"/>
              <a:buChar char=""/>
              <a:tabLst>
                <a:tab pos="355600" algn="l"/>
              </a:tabLst>
            </a:pPr>
            <a:r>
              <a:rPr sz="2200" spc="-10" dirty="0">
                <a:solidFill>
                  <a:srgbClr val="FF0000"/>
                </a:solidFill>
                <a:latin typeface="Cambria"/>
                <a:cs typeface="Cambria"/>
              </a:rPr>
              <a:t>Accumulation</a:t>
            </a:r>
            <a:r>
              <a:rPr sz="2200" spc="-30" dirty="0">
                <a:solidFill>
                  <a:srgbClr val="FF0000"/>
                </a:solidFill>
                <a:latin typeface="Cambria"/>
                <a:cs typeface="Cambria"/>
              </a:rPr>
              <a:t> </a:t>
            </a:r>
            <a:r>
              <a:rPr sz="2200" dirty="0">
                <a:solidFill>
                  <a:srgbClr val="FF0000"/>
                </a:solidFill>
                <a:latin typeface="Cambria"/>
                <a:cs typeface="Cambria"/>
              </a:rPr>
              <a:t>period</a:t>
            </a:r>
            <a:r>
              <a:rPr sz="2200" spc="-30" dirty="0">
                <a:solidFill>
                  <a:srgbClr val="FF0000"/>
                </a:solidFill>
                <a:latin typeface="Cambria"/>
                <a:cs typeface="Cambria"/>
              </a:rPr>
              <a:t> </a:t>
            </a:r>
            <a:r>
              <a:rPr sz="2200" dirty="0">
                <a:latin typeface="Cambria"/>
                <a:cs typeface="Cambria"/>
              </a:rPr>
              <a:t>which</a:t>
            </a:r>
            <a:r>
              <a:rPr sz="2200" spc="-40" dirty="0">
                <a:latin typeface="Cambria"/>
                <a:cs typeface="Cambria"/>
              </a:rPr>
              <a:t> </a:t>
            </a:r>
            <a:r>
              <a:rPr sz="2200" dirty="0">
                <a:latin typeface="Cambria"/>
                <a:cs typeface="Cambria"/>
              </a:rPr>
              <a:t>was</a:t>
            </a:r>
            <a:r>
              <a:rPr sz="2200" spc="-55" dirty="0">
                <a:latin typeface="Cambria"/>
                <a:cs typeface="Cambria"/>
              </a:rPr>
              <a:t> </a:t>
            </a:r>
            <a:r>
              <a:rPr sz="2200" dirty="0">
                <a:latin typeface="Cambria"/>
                <a:cs typeface="Cambria"/>
              </a:rPr>
              <a:t>6</a:t>
            </a:r>
            <a:r>
              <a:rPr sz="2200" spc="-55" dirty="0">
                <a:latin typeface="Cambria"/>
                <a:cs typeface="Cambria"/>
              </a:rPr>
              <a:t> </a:t>
            </a:r>
            <a:r>
              <a:rPr sz="2200" dirty="0">
                <a:latin typeface="Cambria"/>
                <a:cs typeface="Cambria"/>
              </a:rPr>
              <a:t>years</a:t>
            </a:r>
            <a:r>
              <a:rPr sz="2200" spc="-15" dirty="0">
                <a:latin typeface="Cambria"/>
                <a:cs typeface="Cambria"/>
              </a:rPr>
              <a:t> </a:t>
            </a:r>
            <a:r>
              <a:rPr sz="2200" dirty="0">
                <a:latin typeface="Cambria"/>
                <a:cs typeface="Cambria"/>
              </a:rPr>
              <a:t>u/s</a:t>
            </a:r>
            <a:r>
              <a:rPr sz="2200" spc="-40" dirty="0">
                <a:latin typeface="Cambria"/>
                <a:cs typeface="Cambria"/>
              </a:rPr>
              <a:t> </a:t>
            </a:r>
            <a:r>
              <a:rPr sz="2200" dirty="0">
                <a:latin typeface="Cambria"/>
                <a:cs typeface="Cambria"/>
              </a:rPr>
              <a:t>11</a:t>
            </a:r>
            <a:r>
              <a:rPr sz="2200" spc="-60" dirty="0">
                <a:latin typeface="Cambria"/>
                <a:cs typeface="Cambria"/>
              </a:rPr>
              <a:t> </a:t>
            </a:r>
            <a:r>
              <a:rPr sz="2200" spc="-25" dirty="0">
                <a:latin typeface="Cambria"/>
                <a:cs typeface="Cambria"/>
              </a:rPr>
              <a:t>now </a:t>
            </a:r>
            <a:r>
              <a:rPr sz="2200" dirty="0">
                <a:latin typeface="Cambria"/>
                <a:cs typeface="Cambria"/>
              </a:rPr>
              <a:t>reduced</a:t>
            </a:r>
            <a:r>
              <a:rPr sz="2200" spc="-25" dirty="0">
                <a:latin typeface="Cambria"/>
                <a:cs typeface="Cambria"/>
              </a:rPr>
              <a:t> </a:t>
            </a:r>
            <a:r>
              <a:rPr sz="2200" dirty="0">
                <a:latin typeface="Cambria"/>
                <a:cs typeface="Cambria"/>
              </a:rPr>
              <a:t>to</a:t>
            </a:r>
            <a:r>
              <a:rPr sz="2200" spc="-50" dirty="0">
                <a:latin typeface="Cambria"/>
                <a:cs typeface="Cambria"/>
              </a:rPr>
              <a:t> </a:t>
            </a:r>
            <a:r>
              <a:rPr sz="2200" dirty="0">
                <a:latin typeface="Cambria"/>
                <a:cs typeface="Cambria"/>
              </a:rPr>
              <a:t>5</a:t>
            </a:r>
            <a:r>
              <a:rPr sz="2200" spc="-55" dirty="0">
                <a:latin typeface="Cambria"/>
                <a:cs typeface="Cambria"/>
              </a:rPr>
              <a:t> </a:t>
            </a:r>
            <a:r>
              <a:rPr sz="2200" dirty="0">
                <a:latin typeface="Cambria"/>
                <a:cs typeface="Cambria"/>
              </a:rPr>
              <a:t>years</a:t>
            </a:r>
            <a:r>
              <a:rPr sz="2200" spc="-25" dirty="0">
                <a:latin typeface="Cambria"/>
                <a:cs typeface="Cambria"/>
              </a:rPr>
              <a:t> </a:t>
            </a:r>
            <a:r>
              <a:rPr sz="2200" spc="-10" dirty="0">
                <a:latin typeface="Cambria"/>
                <a:cs typeface="Cambria"/>
              </a:rPr>
              <a:t>(2022-</a:t>
            </a:r>
            <a:r>
              <a:rPr sz="2200" spc="-25" dirty="0">
                <a:latin typeface="Cambria"/>
                <a:cs typeface="Cambria"/>
              </a:rPr>
              <a:t>23)</a:t>
            </a:r>
            <a:endParaRPr sz="2200" dirty="0">
              <a:latin typeface="Cambria"/>
              <a:cs typeface="Cambria"/>
            </a:endParaRPr>
          </a:p>
          <a:p>
            <a:pPr>
              <a:lnSpc>
                <a:spcPct val="100000"/>
              </a:lnSpc>
              <a:spcBef>
                <a:spcPts val="60"/>
              </a:spcBef>
              <a:buClr>
                <a:srgbClr val="FF0000"/>
              </a:buClr>
              <a:buFont typeface="Wingdings"/>
              <a:buChar char=""/>
            </a:pPr>
            <a:endParaRPr sz="2200" dirty="0">
              <a:latin typeface="Cambria"/>
              <a:cs typeface="Cambria"/>
            </a:endParaRPr>
          </a:p>
          <a:p>
            <a:pPr marL="355600" marR="5080" indent="-343535">
              <a:lnSpc>
                <a:spcPct val="100000"/>
              </a:lnSpc>
              <a:buFont typeface="Wingdings"/>
              <a:buChar char=""/>
              <a:tabLst>
                <a:tab pos="355600" algn="l"/>
              </a:tabLst>
            </a:pPr>
            <a:r>
              <a:rPr sz="2200" spc="-10" dirty="0">
                <a:solidFill>
                  <a:srgbClr val="FF0000"/>
                </a:solidFill>
                <a:latin typeface="Cambria"/>
                <a:cs typeface="Cambria"/>
              </a:rPr>
              <a:t>Withdrawal</a:t>
            </a:r>
            <a:r>
              <a:rPr sz="2200" spc="-70" dirty="0">
                <a:solidFill>
                  <a:srgbClr val="FF0000"/>
                </a:solidFill>
                <a:latin typeface="Cambria"/>
                <a:cs typeface="Cambria"/>
              </a:rPr>
              <a:t> </a:t>
            </a:r>
            <a:r>
              <a:rPr sz="2200" dirty="0">
                <a:solidFill>
                  <a:srgbClr val="FF0000"/>
                </a:solidFill>
                <a:latin typeface="Cambria"/>
                <a:cs typeface="Cambria"/>
              </a:rPr>
              <a:t>of</a:t>
            </a:r>
            <a:r>
              <a:rPr sz="2200" spc="-75" dirty="0">
                <a:solidFill>
                  <a:srgbClr val="FF0000"/>
                </a:solidFill>
                <a:latin typeface="Cambria"/>
                <a:cs typeface="Cambria"/>
              </a:rPr>
              <a:t> </a:t>
            </a:r>
            <a:r>
              <a:rPr sz="2200" spc="-10" dirty="0">
                <a:solidFill>
                  <a:srgbClr val="FF0000"/>
                </a:solidFill>
                <a:latin typeface="Cambria"/>
                <a:cs typeface="Cambria"/>
              </a:rPr>
              <a:t>approval</a:t>
            </a:r>
            <a:r>
              <a:rPr sz="2200" spc="-50" dirty="0">
                <a:solidFill>
                  <a:srgbClr val="FF0000"/>
                </a:solidFill>
                <a:latin typeface="Cambria"/>
                <a:cs typeface="Cambria"/>
              </a:rPr>
              <a:t> </a:t>
            </a:r>
            <a:r>
              <a:rPr sz="2200" dirty="0">
                <a:solidFill>
                  <a:srgbClr val="FF0000"/>
                </a:solidFill>
                <a:latin typeface="Cambria"/>
                <a:cs typeface="Cambria"/>
              </a:rPr>
              <a:t>and</a:t>
            </a:r>
            <a:r>
              <a:rPr sz="2200" spc="-65" dirty="0">
                <a:solidFill>
                  <a:srgbClr val="FF0000"/>
                </a:solidFill>
                <a:latin typeface="Cambria"/>
                <a:cs typeface="Cambria"/>
              </a:rPr>
              <a:t> </a:t>
            </a:r>
            <a:r>
              <a:rPr sz="2200" spc="-10" dirty="0">
                <a:solidFill>
                  <a:srgbClr val="FF0000"/>
                </a:solidFill>
                <a:latin typeface="Cambria"/>
                <a:cs typeface="Cambria"/>
              </a:rPr>
              <a:t>registration</a:t>
            </a:r>
            <a:r>
              <a:rPr sz="2200" spc="-30" dirty="0">
                <a:solidFill>
                  <a:srgbClr val="FF0000"/>
                </a:solidFill>
                <a:latin typeface="Cambria"/>
                <a:cs typeface="Cambria"/>
              </a:rPr>
              <a:t> </a:t>
            </a:r>
            <a:r>
              <a:rPr sz="2200" dirty="0">
                <a:latin typeface="Cambria"/>
                <a:cs typeface="Cambria"/>
              </a:rPr>
              <a:t>is</a:t>
            </a:r>
            <a:r>
              <a:rPr sz="2200" spc="-65" dirty="0">
                <a:latin typeface="Cambria"/>
                <a:cs typeface="Cambria"/>
              </a:rPr>
              <a:t> </a:t>
            </a:r>
            <a:r>
              <a:rPr sz="2200" dirty="0">
                <a:latin typeface="Cambria"/>
                <a:cs typeface="Cambria"/>
              </a:rPr>
              <a:t>extended</a:t>
            </a:r>
            <a:r>
              <a:rPr sz="2200" spc="-40" dirty="0">
                <a:latin typeface="Cambria"/>
                <a:cs typeface="Cambria"/>
              </a:rPr>
              <a:t> </a:t>
            </a:r>
            <a:r>
              <a:rPr sz="2200" spc="-25" dirty="0">
                <a:latin typeface="Cambria"/>
                <a:cs typeface="Cambria"/>
              </a:rPr>
              <a:t>to </a:t>
            </a:r>
            <a:r>
              <a:rPr sz="2200" dirty="0">
                <a:latin typeface="Cambria"/>
                <a:cs typeface="Cambria"/>
              </a:rPr>
              <a:t>section</a:t>
            </a:r>
            <a:r>
              <a:rPr sz="2200" spc="-45" dirty="0">
                <a:latin typeface="Cambria"/>
                <a:cs typeface="Cambria"/>
              </a:rPr>
              <a:t> </a:t>
            </a:r>
            <a:r>
              <a:rPr sz="2200" dirty="0">
                <a:latin typeface="Cambria"/>
                <a:cs typeface="Cambria"/>
              </a:rPr>
              <a:t>10(23C)</a:t>
            </a:r>
            <a:r>
              <a:rPr sz="2200" spc="-55" dirty="0">
                <a:latin typeface="Cambria"/>
                <a:cs typeface="Cambria"/>
              </a:rPr>
              <a:t> </a:t>
            </a:r>
            <a:r>
              <a:rPr sz="2200" dirty="0">
                <a:latin typeface="Cambria"/>
                <a:cs typeface="Cambria"/>
              </a:rPr>
              <a:t>by</a:t>
            </a:r>
            <a:r>
              <a:rPr sz="2200" spc="-55" dirty="0">
                <a:latin typeface="Cambria"/>
                <a:cs typeface="Cambria"/>
              </a:rPr>
              <a:t> </a:t>
            </a:r>
            <a:r>
              <a:rPr sz="2200" spc="-10" dirty="0">
                <a:latin typeface="Cambria"/>
                <a:cs typeface="Cambria"/>
              </a:rPr>
              <a:t>extending</a:t>
            </a:r>
            <a:r>
              <a:rPr sz="2200" spc="-20" dirty="0">
                <a:latin typeface="Cambria"/>
                <a:cs typeface="Cambria"/>
              </a:rPr>
              <a:t> </a:t>
            </a:r>
            <a:r>
              <a:rPr sz="2200" dirty="0">
                <a:latin typeface="Cambria"/>
                <a:cs typeface="Cambria"/>
              </a:rPr>
              <a:t>the</a:t>
            </a:r>
            <a:r>
              <a:rPr sz="2200" spc="-45" dirty="0">
                <a:latin typeface="Cambria"/>
                <a:cs typeface="Cambria"/>
              </a:rPr>
              <a:t> </a:t>
            </a:r>
            <a:r>
              <a:rPr sz="2200" dirty="0">
                <a:latin typeface="Cambria"/>
                <a:cs typeface="Cambria"/>
              </a:rPr>
              <a:t>scope</a:t>
            </a:r>
            <a:r>
              <a:rPr sz="2200" spc="-40" dirty="0">
                <a:latin typeface="Cambria"/>
                <a:cs typeface="Cambria"/>
              </a:rPr>
              <a:t> </a:t>
            </a:r>
            <a:r>
              <a:rPr sz="2200" dirty="0">
                <a:latin typeface="Cambria"/>
                <a:cs typeface="Cambria"/>
              </a:rPr>
              <a:t>of</a:t>
            </a:r>
            <a:r>
              <a:rPr sz="2200" spc="-60" dirty="0">
                <a:latin typeface="Cambria"/>
                <a:cs typeface="Cambria"/>
              </a:rPr>
              <a:t> </a:t>
            </a:r>
            <a:r>
              <a:rPr sz="2200" dirty="0">
                <a:latin typeface="Cambria"/>
                <a:cs typeface="Cambria"/>
              </a:rPr>
              <a:t>proviso</a:t>
            </a:r>
            <a:r>
              <a:rPr sz="2200" spc="-40" dirty="0">
                <a:latin typeface="Cambria"/>
                <a:cs typeface="Cambria"/>
              </a:rPr>
              <a:t> </a:t>
            </a:r>
            <a:r>
              <a:rPr sz="2200" dirty="0">
                <a:latin typeface="Cambria"/>
                <a:cs typeface="Cambria"/>
              </a:rPr>
              <a:t>4</a:t>
            </a:r>
            <a:r>
              <a:rPr sz="2200" spc="-55" dirty="0">
                <a:latin typeface="Cambria"/>
                <a:cs typeface="Cambria"/>
              </a:rPr>
              <a:t> </a:t>
            </a:r>
            <a:r>
              <a:rPr sz="2200" dirty="0">
                <a:latin typeface="Cambria"/>
                <a:cs typeface="Cambria"/>
              </a:rPr>
              <a:t>and</a:t>
            </a:r>
            <a:r>
              <a:rPr sz="2200" spc="-55" dirty="0">
                <a:latin typeface="Cambria"/>
                <a:cs typeface="Cambria"/>
              </a:rPr>
              <a:t> </a:t>
            </a:r>
            <a:r>
              <a:rPr sz="2200" spc="-50" dirty="0">
                <a:latin typeface="Cambria"/>
                <a:cs typeface="Cambria"/>
              </a:rPr>
              <a:t>5 </a:t>
            </a:r>
            <a:r>
              <a:rPr sz="2200" dirty="0">
                <a:latin typeface="Cambria"/>
                <a:cs typeface="Cambria"/>
              </a:rPr>
              <a:t>in</a:t>
            </a:r>
            <a:r>
              <a:rPr sz="2200" spc="-35" dirty="0">
                <a:latin typeface="Cambria"/>
                <a:cs typeface="Cambria"/>
              </a:rPr>
              <a:t> </a:t>
            </a:r>
            <a:r>
              <a:rPr sz="2200" dirty="0">
                <a:latin typeface="Cambria"/>
                <a:cs typeface="Cambria"/>
              </a:rPr>
              <a:t>section</a:t>
            </a:r>
            <a:r>
              <a:rPr sz="2200" spc="-25" dirty="0">
                <a:latin typeface="Cambria"/>
                <a:cs typeface="Cambria"/>
              </a:rPr>
              <a:t> 143</a:t>
            </a:r>
            <a:endParaRPr sz="2200" dirty="0">
              <a:latin typeface="Cambria"/>
              <a:cs typeface="Cambria"/>
            </a:endParaRPr>
          </a:p>
          <a:p>
            <a:pPr>
              <a:lnSpc>
                <a:spcPct val="100000"/>
              </a:lnSpc>
              <a:spcBef>
                <a:spcPts val="60"/>
              </a:spcBef>
              <a:buClr>
                <a:srgbClr val="FF0000"/>
              </a:buClr>
              <a:buFont typeface="Wingdings"/>
              <a:buChar char=""/>
            </a:pPr>
            <a:endParaRPr sz="2200" dirty="0">
              <a:latin typeface="Cambria"/>
              <a:cs typeface="Cambria"/>
            </a:endParaRPr>
          </a:p>
          <a:p>
            <a:pPr marL="355600" marR="295275" indent="-343535">
              <a:lnSpc>
                <a:spcPct val="100000"/>
              </a:lnSpc>
              <a:buFont typeface="Wingdings"/>
              <a:buChar char=""/>
              <a:tabLst>
                <a:tab pos="355600" algn="l"/>
              </a:tabLst>
            </a:pPr>
            <a:r>
              <a:rPr sz="2200" dirty="0">
                <a:solidFill>
                  <a:srgbClr val="FF0000"/>
                </a:solidFill>
                <a:latin typeface="Cambria"/>
                <a:cs typeface="Cambria"/>
              </a:rPr>
              <a:t>Section</a:t>
            </a:r>
            <a:r>
              <a:rPr sz="2200" spc="-35" dirty="0">
                <a:solidFill>
                  <a:srgbClr val="FF0000"/>
                </a:solidFill>
                <a:latin typeface="Cambria"/>
                <a:cs typeface="Cambria"/>
              </a:rPr>
              <a:t> </a:t>
            </a:r>
            <a:r>
              <a:rPr sz="2200" dirty="0">
                <a:solidFill>
                  <a:srgbClr val="FF0000"/>
                </a:solidFill>
                <a:latin typeface="Cambria"/>
                <a:cs typeface="Cambria"/>
              </a:rPr>
              <a:t>115TD</a:t>
            </a:r>
            <a:r>
              <a:rPr sz="2200" spc="-50" dirty="0">
                <a:solidFill>
                  <a:srgbClr val="FF0000"/>
                </a:solidFill>
                <a:latin typeface="Cambria"/>
                <a:cs typeface="Cambria"/>
              </a:rPr>
              <a:t> </a:t>
            </a:r>
            <a:r>
              <a:rPr sz="2200" dirty="0">
                <a:latin typeface="Cambria"/>
                <a:cs typeface="Cambria"/>
              </a:rPr>
              <a:t>(including</a:t>
            </a:r>
            <a:r>
              <a:rPr sz="2200" spc="-50" dirty="0">
                <a:latin typeface="Cambria"/>
                <a:cs typeface="Cambria"/>
              </a:rPr>
              <a:t> </a:t>
            </a:r>
            <a:r>
              <a:rPr sz="2200" dirty="0">
                <a:latin typeface="Cambria"/>
                <a:cs typeface="Cambria"/>
              </a:rPr>
              <a:t>115TE</a:t>
            </a:r>
            <a:r>
              <a:rPr sz="2200" spc="-50" dirty="0">
                <a:latin typeface="Cambria"/>
                <a:cs typeface="Cambria"/>
              </a:rPr>
              <a:t> </a:t>
            </a:r>
            <a:r>
              <a:rPr sz="2200" dirty="0">
                <a:latin typeface="Cambria"/>
                <a:cs typeface="Cambria"/>
              </a:rPr>
              <a:t>and</a:t>
            </a:r>
            <a:r>
              <a:rPr sz="2200" spc="-35" dirty="0">
                <a:latin typeface="Cambria"/>
                <a:cs typeface="Cambria"/>
              </a:rPr>
              <a:t> </a:t>
            </a:r>
            <a:r>
              <a:rPr sz="2200" dirty="0">
                <a:latin typeface="Cambria"/>
                <a:cs typeface="Cambria"/>
              </a:rPr>
              <a:t>115TF)</a:t>
            </a:r>
            <a:r>
              <a:rPr sz="2200" spc="-50" dirty="0">
                <a:latin typeface="Cambria"/>
                <a:cs typeface="Cambria"/>
              </a:rPr>
              <a:t> </a:t>
            </a:r>
            <a:r>
              <a:rPr sz="2200" dirty="0">
                <a:latin typeface="Cambria"/>
                <a:cs typeface="Cambria"/>
              </a:rPr>
              <a:t>applied</a:t>
            </a:r>
            <a:r>
              <a:rPr sz="2200" spc="-25" dirty="0">
                <a:latin typeface="Cambria"/>
                <a:cs typeface="Cambria"/>
              </a:rPr>
              <a:t> to </a:t>
            </a:r>
            <a:r>
              <a:rPr sz="2200" dirty="0">
                <a:latin typeface="Cambria"/>
                <a:cs typeface="Cambria"/>
              </a:rPr>
              <a:t>institution</a:t>
            </a:r>
            <a:r>
              <a:rPr sz="2200" spc="-80" dirty="0">
                <a:latin typeface="Cambria"/>
                <a:cs typeface="Cambria"/>
              </a:rPr>
              <a:t> </a:t>
            </a:r>
            <a:r>
              <a:rPr sz="2200" spc="-10" dirty="0">
                <a:latin typeface="Cambria"/>
                <a:cs typeface="Cambria"/>
              </a:rPr>
              <a:t>approved</a:t>
            </a:r>
            <a:r>
              <a:rPr sz="2200" spc="-55" dirty="0">
                <a:latin typeface="Cambria"/>
                <a:cs typeface="Cambria"/>
              </a:rPr>
              <a:t> </a:t>
            </a:r>
            <a:r>
              <a:rPr sz="2200" dirty="0">
                <a:latin typeface="Cambria"/>
                <a:cs typeface="Cambria"/>
              </a:rPr>
              <a:t>u/s</a:t>
            </a:r>
            <a:r>
              <a:rPr sz="2200" spc="-80" dirty="0">
                <a:latin typeface="Cambria"/>
                <a:cs typeface="Cambria"/>
              </a:rPr>
              <a:t> </a:t>
            </a:r>
            <a:r>
              <a:rPr sz="2200" spc="-10" dirty="0">
                <a:latin typeface="Cambria"/>
                <a:cs typeface="Cambria"/>
              </a:rPr>
              <a:t>10(23C)</a:t>
            </a:r>
            <a:endParaRPr sz="2200" dirty="0">
              <a:latin typeface="Cambria"/>
              <a:cs typeface="Cambria"/>
            </a:endParaRPr>
          </a:p>
        </p:txBody>
      </p:sp>
      <p:sp>
        <p:nvSpPr>
          <p:cNvPr id="6" name="object 6"/>
          <p:cNvSpPr txBox="1">
            <a:spLocks noGrp="1"/>
          </p:cNvSpPr>
          <p:nvPr>
            <p:ph type="title"/>
          </p:nvPr>
        </p:nvSpPr>
        <p:spPr>
          <a:xfrm>
            <a:off x="628650" y="-223882"/>
            <a:ext cx="6991350" cy="1432699"/>
          </a:xfrm>
          <a:prstGeom prst="rect">
            <a:avLst/>
          </a:prstGeom>
        </p:spPr>
        <p:txBody>
          <a:bodyPr vert="horz" wrap="square" lIns="0" tIns="321563" rIns="0" bIns="0" rtlCol="0">
            <a:spAutoFit/>
          </a:bodyPr>
          <a:lstStyle/>
          <a:p>
            <a:pPr marL="62865">
              <a:lnSpc>
                <a:spcPct val="100000"/>
              </a:lnSpc>
              <a:spcBef>
                <a:spcPts val="105"/>
              </a:spcBef>
            </a:pPr>
            <a:r>
              <a:rPr sz="3600" spc="-10" dirty="0"/>
              <a:t>Difference</a:t>
            </a:r>
            <a:r>
              <a:rPr sz="3600" spc="-90" dirty="0"/>
              <a:t> </a:t>
            </a:r>
            <a:r>
              <a:rPr sz="3600" dirty="0"/>
              <a:t>between</a:t>
            </a:r>
            <a:r>
              <a:rPr sz="3600" spc="-114" dirty="0"/>
              <a:t> </a:t>
            </a:r>
            <a:r>
              <a:rPr sz="3600" dirty="0"/>
              <a:t>section</a:t>
            </a:r>
            <a:r>
              <a:rPr sz="3600" spc="-85" dirty="0"/>
              <a:t> </a:t>
            </a:r>
            <a:r>
              <a:rPr sz="3600" dirty="0"/>
              <a:t>11</a:t>
            </a:r>
            <a:r>
              <a:rPr sz="3600" spc="-90" dirty="0"/>
              <a:t> </a:t>
            </a:r>
            <a:r>
              <a:rPr sz="3600" dirty="0"/>
              <a:t>&amp;</a:t>
            </a:r>
            <a:r>
              <a:rPr sz="3600" spc="-95" dirty="0"/>
              <a:t> </a:t>
            </a:r>
            <a:r>
              <a:rPr sz="3600" spc="-10" dirty="0"/>
              <a:t>10(23C)</a:t>
            </a:r>
          </a:p>
        </p:txBody>
      </p:sp>
      <p:sp>
        <p:nvSpPr>
          <p:cNvPr id="3" name="Slide Number Placeholder 2">
            <a:extLst>
              <a:ext uri="{FF2B5EF4-FFF2-40B4-BE49-F238E27FC236}">
                <a16:creationId xmlns:a16="http://schemas.microsoft.com/office/drawing/2014/main" id="{EAD98DF8-4B13-4BDD-9CB7-3FD2313357E9}"/>
              </a:ext>
            </a:extLst>
          </p:cNvPr>
          <p:cNvSpPr>
            <a:spLocks noGrp="1"/>
          </p:cNvSpPr>
          <p:nvPr>
            <p:ph type="sldNum" sz="quarter" idx="12"/>
          </p:nvPr>
        </p:nvSpPr>
        <p:spPr/>
        <p:txBody>
          <a:bodyPr/>
          <a:lstStyle/>
          <a:p>
            <a:fld id="{B6F15528-21DE-4FAA-801E-634DDDAF4B2B}" type="slidenum">
              <a:rPr lang="en-IN" smtClean="0"/>
              <a:t>10</a:t>
            </a:fld>
            <a:endParaRPr lang="en-I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title"/>
          </p:nvPr>
        </p:nvSpPr>
        <p:spPr>
          <a:xfrm>
            <a:off x="612140" y="212404"/>
            <a:ext cx="7617460" cy="719428"/>
          </a:xfrm>
          <a:prstGeom prst="rect">
            <a:avLst/>
          </a:prstGeom>
        </p:spPr>
        <p:txBody>
          <a:bodyPr vert="horz" wrap="square" lIns="0" tIns="163830" rIns="0" bIns="0" rtlCol="0">
            <a:spAutoFit/>
          </a:bodyPr>
          <a:lstStyle/>
          <a:p>
            <a:pPr marL="233679" algn="l">
              <a:lnSpc>
                <a:spcPct val="100000"/>
              </a:lnSpc>
              <a:spcBef>
                <a:spcPts val="1290"/>
              </a:spcBef>
            </a:pPr>
            <a:r>
              <a:rPr sz="3600" dirty="0"/>
              <a:t>Conditions</a:t>
            </a:r>
            <a:r>
              <a:rPr sz="3600" spc="-65" dirty="0"/>
              <a:t> </a:t>
            </a:r>
            <a:r>
              <a:rPr sz="3600" dirty="0"/>
              <a:t>for</a:t>
            </a:r>
            <a:r>
              <a:rPr sz="3600" spc="-90" dirty="0"/>
              <a:t> </a:t>
            </a:r>
            <a:r>
              <a:rPr sz="3600" dirty="0"/>
              <a:t>claiming</a:t>
            </a:r>
            <a:r>
              <a:rPr sz="3600" spc="-90" dirty="0"/>
              <a:t> </a:t>
            </a:r>
            <a:r>
              <a:rPr sz="3600" spc="-10" dirty="0"/>
              <a:t>Exemption</a:t>
            </a:r>
            <a:r>
              <a:rPr sz="3600" spc="-80" dirty="0"/>
              <a:t> </a:t>
            </a:r>
            <a:r>
              <a:rPr sz="3600" dirty="0"/>
              <a:t>u/s</a:t>
            </a:r>
            <a:r>
              <a:rPr sz="3600" spc="-85" dirty="0"/>
              <a:t> </a:t>
            </a:r>
            <a:r>
              <a:rPr sz="3600" spc="-25" dirty="0"/>
              <a:t>11</a:t>
            </a:r>
          </a:p>
        </p:txBody>
      </p:sp>
      <p:sp>
        <p:nvSpPr>
          <p:cNvPr id="6" name="object 6"/>
          <p:cNvSpPr txBox="1"/>
          <p:nvPr/>
        </p:nvSpPr>
        <p:spPr>
          <a:xfrm>
            <a:off x="612140" y="1752600"/>
            <a:ext cx="7756525" cy="3654205"/>
          </a:xfrm>
          <a:prstGeom prst="rect">
            <a:avLst/>
          </a:prstGeom>
        </p:spPr>
        <p:txBody>
          <a:bodyPr vert="horz" wrap="square" lIns="0" tIns="12065" rIns="0" bIns="0" rtlCol="0">
            <a:spAutoFit/>
          </a:bodyPr>
          <a:lstStyle/>
          <a:p>
            <a:pPr marL="12700" marR="403225">
              <a:lnSpc>
                <a:spcPct val="100000"/>
              </a:lnSpc>
              <a:spcBef>
                <a:spcPts val="95"/>
              </a:spcBef>
            </a:pPr>
            <a:r>
              <a:rPr sz="2200" dirty="0">
                <a:latin typeface="Cambria"/>
                <a:cs typeface="Cambria"/>
              </a:rPr>
              <a:t>Any</a:t>
            </a:r>
            <a:r>
              <a:rPr sz="2200" spc="-80" dirty="0">
                <a:latin typeface="Cambria"/>
                <a:cs typeface="Cambria"/>
              </a:rPr>
              <a:t> </a:t>
            </a:r>
            <a:r>
              <a:rPr sz="2200" dirty="0">
                <a:latin typeface="Cambria"/>
                <a:cs typeface="Cambria"/>
              </a:rPr>
              <a:t>person</a:t>
            </a:r>
            <a:r>
              <a:rPr sz="2200" spc="-65" dirty="0">
                <a:latin typeface="Cambria"/>
                <a:cs typeface="Cambria"/>
              </a:rPr>
              <a:t> </a:t>
            </a:r>
            <a:r>
              <a:rPr sz="2200" dirty="0">
                <a:latin typeface="Cambria"/>
                <a:cs typeface="Cambria"/>
              </a:rPr>
              <a:t>deriving</a:t>
            </a:r>
            <a:r>
              <a:rPr sz="2200" spc="-70" dirty="0">
                <a:latin typeface="Cambria"/>
                <a:cs typeface="Cambria"/>
              </a:rPr>
              <a:t> </a:t>
            </a:r>
            <a:r>
              <a:rPr sz="2200" dirty="0">
                <a:latin typeface="Cambria"/>
                <a:cs typeface="Cambria"/>
              </a:rPr>
              <a:t>income</a:t>
            </a:r>
            <a:r>
              <a:rPr sz="2200" spc="-75" dirty="0">
                <a:latin typeface="Cambria"/>
                <a:cs typeface="Cambria"/>
              </a:rPr>
              <a:t> </a:t>
            </a:r>
            <a:r>
              <a:rPr sz="2200" dirty="0">
                <a:latin typeface="Cambria"/>
                <a:cs typeface="Cambria"/>
              </a:rPr>
              <a:t>from</a:t>
            </a:r>
            <a:r>
              <a:rPr sz="2200" spc="-85" dirty="0">
                <a:latin typeface="Cambria"/>
                <a:cs typeface="Cambria"/>
              </a:rPr>
              <a:t> </a:t>
            </a:r>
            <a:r>
              <a:rPr sz="2200" dirty="0">
                <a:latin typeface="Cambria"/>
                <a:cs typeface="Cambria"/>
              </a:rPr>
              <a:t>property</a:t>
            </a:r>
            <a:r>
              <a:rPr sz="2200" spc="-65" dirty="0">
                <a:latin typeface="Cambria"/>
                <a:cs typeface="Cambria"/>
              </a:rPr>
              <a:t> </a:t>
            </a:r>
            <a:r>
              <a:rPr sz="2200" dirty="0">
                <a:latin typeface="Cambria"/>
                <a:cs typeface="Cambria"/>
              </a:rPr>
              <a:t>held</a:t>
            </a:r>
            <a:r>
              <a:rPr sz="2200" spc="-75" dirty="0">
                <a:latin typeface="Cambria"/>
                <a:cs typeface="Cambria"/>
              </a:rPr>
              <a:t> </a:t>
            </a:r>
            <a:r>
              <a:rPr sz="2200" spc="-10" dirty="0">
                <a:latin typeface="Cambria"/>
                <a:cs typeface="Cambria"/>
              </a:rPr>
              <a:t>wholly</a:t>
            </a:r>
            <a:r>
              <a:rPr sz="2200" spc="-90" dirty="0">
                <a:latin typeface="Cambria"/>
                <a:cs typeface="Cambria"/>
              </a:rPr>
              <a:t> </a:t>
            </a:r>
            <a:r>
              <a:rPr sz="2200" spc="-10" dirty="0">
                <a:latin typeface="Cambria"/>
                <a:cs typeface="Cambria"/>
              </a:rPr>
              <a:t>under </a:t>
            </a:r>
            <a:r>
              <a:rPr sz="2200" dirty="0">
                <a:latin typeface="Cambria"/>
                <a:cs typeface="Cambria"/>
              </a:rPr>
              <a:t>trust</a:t>
            </a:r>
            <a:r>
              <a:rPr sz="2200" spc="-55" dirty="0">
                <a:latin typeface="Cambria"/>
                <a:cs typeface="Cambria"/>
              </a:rPr>
              <a:t> </a:t>
            </a:r>
            <a:r>
              <a:rPr sz="2200" dirty="0">
                <a:latin typeface="Cambria"/>
                <a:cs typeface="Cambria"/>
              </a:rPr>
              <a:t>for</a:t>
            </a:r>
            <a:r>
              <a:rPr sz="2200" spc="-75" dirty="0">
                <a:latin typeface="Cambria"/>
                <a:cs typeface="Cambria"/>
              </a:rPr>
              <a:t> </a:t>
            </a:r>
            <a:r>
              <a:rPr sz="2200" dirty="0">
                <a:latin typeface="Cambria"/>
                <a:cs typeface="Cambria"/>
              </a:rPr>
              <a:t>charitable</a:t>
            </a:r>
            <a:r>
              <a:rPr sz="2200" spc="-30" dirty="0">
                <a:latin typeface="Cambria"/>
                <a:cs typeface="Cambria"/>
              </a:rPr>
              <a:t> </a:t>
            </a:r>
            <a:r>
              <a:rPr sz="2200" dirty="0">
                <a:latin typeface="Cambria"/>
                <a:cs typeface="Cambria"/>
              </a:rPr>
              <a:t>or</a:t>
            </a:r>
            <a:r>
              <a:rPr sz="2200" spc="-70" dirty="0">
                <a:latin typeface="Cambria"/>
                <a:cs typeface="Cambria"/>
              </a:rPr>
              <a:t> </a:t>
            </a:r>
            <a:r>
              <a:rPr sz="2200" dirty="0">
                <a:latin typeface="Cambria"/>
                <a:cs typeface="Cambria"/>
              </a:rPr>
              <a:t>religious</a:t>
            </a:r>
            <a:r>
              <a:rPr sz="2200" spc="-45" dirty="0">
                <a:latin typeface="Cambria"/>
                <a:cs typeface="Cambria"/>
              </a:rPr>
              <a:t> </a:t>
            </a:r>
            <a:r>
              <a:rPr sz="2200" dirty="0">
                <a:latin typeface="Cambria"/>
                <a:cs typeface="Cambria"/>
              </a:rPr>
              <a:t>purpose</a:t>
            </a:r>
            <a:r>
              <a:rPr sz="2200" spc="-65" dirty="0">
                <a:latin typeface="Cambria"/>
                <a:cs typeface="Cambria"/>
              </a:rPr>
              <a:t> </a:t>
            </a:r>
            <a:r>
              <a:rPr sz="2200" spc="-10" dirty="0">
                <a:latin typeface="Cambria"/>
                <a:cs typeface="Cambria"/>
              </a:rPr>
              <a:t>(Section11)</a:t>
            </a:r>
            <a:endParaRPr sz="2200" dirty="0">
              <a:latin typeface="Cambria"/>
              <a:cs typeface="Cambria"/>
            </a:endParaRPr>
          </a:p>
          <a:p>
            <a:pPr marL="355600" marR="1220470" indent="-343535">
              <a:lnSpc>
                <a:spcPct val="100000"/>
              </a:lnSpc>
              <a:spcBef>
                <a:spcPts val="530"/>
              </a:spcBef>
              <a:buFont typeface="Wingdings"/>
              <a:buChar char=""/>
              <a:tabLst>
                <a:tab pos="355600" algn="l"/>
              </a:tabLst>
            </a:pPr>
            <a:r>
              <a:rPr sz="2200" spc="-10" dirty="0">
                <a:solidFill>
                  <a:srgbClr val="FF0000"/>
                </a:solidFill>
                <a:latin typeface="Cambria"/>
                <a:cs typeface="Cambria"/>
              </a:rPr>
              <a:t>Exempt</a:t>
            </a:r>
            <a:r>
              <a:rPr sz="2200" spc="-40" dirty="0">
                <a:solidFill>
                  <a:srgbClr val="FF0000"/>
                </a:solidFill>
                <a:latin typeface="Cambria"/>
                <a:cs typeface="Cambria"/>
              </a:rPr>
              <a:t> </a:t>
            </a:r>
            <a:r>
              <a:rPr sz="2200" dirty="0">
                <a:solidFill>
                  <a:srgbClr val="FF0000"/>
                </a:solidFill>
                <a:latin typeface="Cambria"/>
                <a:cs typeface="Cambria"/>
              </a:rPr>
              <a:t>to</a:t>
            </a:r>
            <a:r>
              <a:rPr sz="2200" spc="-60" dirty="0">
                <a:solidFill>
                  <a:srgbClr val="FF0000"/>
                </a:solidFill>
                <a:latin typeface="Cambria"/>
                <a:cs typeface="Cambria"/>
              </a:rPr>
              <a:t> </a:t>
            </a:r>
            <a:r>
              <a:rPr sz="2200" dirty="0">
                <a:solidFill>
                  <a:srgbClr val="FF0000"/>
                </a:solidFill>
                <a:latin typeface="Cambria"/>
                <a:cs typeface="Cambria"/>
              </a:rPr>
              <a:t>the</a:t>
            </a:r>
            <a:r>
              <a:rPr sz="2200" spc="-50" dirty="0">
                <a:solidFill>
                  <a:srgbClr val="FF0000"/>
                </a:solidFill>
                <a:latin typeface="Cambria"/>
                <a:cs typeface="Cambria"/>
              </a:rPr>
              <a:t> </a:t>
            </a:r>
            <a:r>
              <a:rPr sz="2200" dirty="0">
                <a:solidFill>
                  <a:srgbClr val="FF0000"/>
                </a:solidFill>
                <a:latin typeface="Cambria"/>
                <a:cs typeface="Cambria"/>
              </a:rPr>
              <a:t>extent</a:t>
            </a:r>
            <a:r>
              <a:rPr sz="2200" spc="-45" dirty="0">
                <a:solidFill>
                  <a:srgbClr val="FF0000"/>
                </a:solidFill>
                <a:latin typeface="Cambria"/>
                <a:cs typeface="Cambria"/>
              </a:rPr>
              <a:t> </a:t>
            </a:r>
            <a:r>
              <a:rPr sz="2200" dirty="0">
                <a:solidFill>
                  <a:srgbClr val="FF0000"/>
                </a:solidFill>
                <a:latin typeface="Cambria"/>
                <a:cs typeface="Cambria"/>
              </a:rPr>
              <a:t>Applied</a:t>
            </a:r>
            <a:r>
              <a:rPr sz="2200" spc="-30" dirty="0">
                <a:solidFill>
                  <a:srgbClr val="FF0000"/>
                </a:solidFill>
                <a:latin typeface="Cambria"/>
                <a:cs typeface="Cambria"/>
              </a:rPr>
              <a:t> </a:t>
            </a:r>
            <a:r>
              <a:rPr sz="2200" dirty="0">
                <a:latin typeface="Cambria"/>
                <a:cs typeface="Cambria"/>
              </a:rPr>
              <a:t>to</a:t>
            </a:r>
            <a:r>
              <a:rPr sz="2200" spc="-45" dirty="0">
                <a:latin typeface="Cambria"/>
                <a:cs typeface="Cambria"/>
              </a:rPr>
              <a:t> </a:t>
            </a:r>
            <a:r>
              <a:rPr sz="2200" dirty="0">
                <a:latin typeface="Cambria"/>
                <a:cs typeface="Cambria"/>
              </a:rPr>
              <a:t>purposes</a:t>
            </a:r>
            <a:r>
              <a:rPr sz="2200" spc="-60" dirty="0">
                <a:latin typeface="Cambria"/>
                <a:cs typeface="Cambria"/>
              </a:rPr>
              <a:t> </a:t>
            </a:r>
            <a:r>
              <a:rPr sz="2200" dirty="0">
                <a:latin typeface="Cambria"/>
                <a:cs typeface="Cambria"/>
              </a:rPr>
              <a:t>In</a:t>
            </a:r>
            <a:r>
              <a:rPr sz="2200" spc="-45" dirty="0">
                <a:latin typeface="Cambria"/>
                <a:cs typeface="Cambria"/>
              </a:rPr>
              <a:t> </a:t>
            </a:r>
            <a:r>
              <a:rPr sz="2200" dirty="0">
                <a:solidFill>
                  <a:srgbClr val="FF0000"/>
                </a:solidFill>
                <a:latin typeface="Cambria"/>
                <a:cs typeface="Cambria"/>
              </a:rPr>
              <a:t>India</a:t>
            </a:r>
            <a:r>
              <a:rPr sz="2200" spc="-60" dirty="0">
                <a:solidFill>
                  <a:srgbClr val="FF0000"/>
                </a:solidFill>
                <a:latin typeface="Cambria"/>
                <a:cs typeface="Cambria"/>
              </a:rPr>
              <a:t> </a:t>
            </a:r>
            <a:r>
              <a:rPr sz="2200" spc="-50" dirty="0">
                <a:latin typeface="Cambria"/>
                <a:cs typeface="Cambria"/>
              </a:rPr>
              <a:t>&amp; </a:t>
            </a:r>
            <a:r>
              <a:rPr sz="2200" spc="-10" dirty="0">
                <a:latin typeface="Cambria"/>
                <a:cs typeface="Cambria"/>
              </a:rPr>
              <a:t>Accumulated</a:t>
            </a:r>
            <a:r>
              <a:rPr sz="2200" spc="-40" dirty="0">
                <a:latin typeface="Cambria"/>
                <a:cs typeface="Cambria"/>
              </a:rPr>
              <a:t> </a:t>
            </a:r>
            <a:r>
              <a:rPr sz="2200" spc="-10" dirty="0">
                <a:latin typeface="Cambria"/>
                <a:cs typeface="Cambria"/>
              </a:rPr>
              <a:t>(upto15%)</a:t>
            </a:r>
            <a:endParaRPr sz="2200" dirty="0">
              <a:latin typeface="Cambria"/>
              <a:cs typeface="Cambria"/>
            </a:endParaRPr>
          </a:p>
          <a:p>
            <a:pPr marL="355600" marR="5080" indent="-343535">
              <a:lnSpc>
                <a:spcPct val="100000"/>
              </a:lnSpc>
              <a:spcBef>
                <a:spcPts val="530"/>
              </a:spcBef>
              <a:buFont typeface="Wingdings"/>
              <a:buChar char=""/>
              <a:tabLst>
                <a:tab pos="355600" algn="l"/>
              </a:tabLst>
            </a:pPr>
            <a:r>
              <a:rPr sz="2200" dirty="0">
                <a:latin typeface="Cambria"/>
                <a:cs typeface="Cambria"/>
              </a:rPr>
              <a:t>Minimum</a:t>
            </a:r>
            <a:r>
              <a:rPr sz="2200" spc="-50" dirty="0">
                <a:latin typeface="Cambria"/>
                <a:cs typeface="Cambria"/>
              </a:rPr>
              <a:t> </a:t>
            </a:r>
            <a:r>
              <a:rPr sz="2200" dirty="0">
                <a:solidFill>
                  <a:srgbClr val="FF0000"/>
                </a:solidFill>
                <a:latin typeface="Cambria"/>
                <a:cs typeface="Cambria"/>
              </a:rPr>
              <a:t>85%</a:t>
            </a:r>
            <a:r>
              <a:rPr sz="2200" spc="-50" dirty="0">
                <a:solidFill>
                  <a:srgbClr val="FF0000"/>
                </a:solidFill>
                <a:latin typeface="Cambria"/>
                <a:cs typeface="Cambria"/>
              </a:rPr>
              <a:t> </a:t>
            </a:r>
            <a:r>
              <a:rPr sz="2200" dirty="0">
                <a:solidFill>
                  <a:srgbClr val="FF0000"/>
                </a:solidFill>
                <a:latin typeface="Cambria"/>
                <a:cs typeface="Cambria"/>
              </a:rPr>
              <a:t>of</a:t>
            </a:r>
            <a:r>
              <a:rPr sz="2200" spc="-55" dirty="0">
                <a:solidFill>
                  <a:srgbClr val="FF0000"/>
                </a:solidFill>
                <a:latin typeface="Cambria"/>
                <a:cs typeface="Cambria"/>
              </a:rPr>
              <a:t> </a:t>
            </a:r>
            <a:r>
              <a:rPr sz="2200" dirty="0">
                <a:solidFill>
                  <a:srgbClr val="FF0000"/>
                </a:solidFill>
                <a:latin typeface="Cambria"/>
                <a:cs typeface="Cambria"/>
              </a:rPr>
              <a:t>income</a:t>
            </a:r>
            <a:r>
              <a:rPr sz="2200" spc="-45" dirty="0">
                <a:solidFill>
                  <a:srgbClr val="FF0000"/>
                </a:solidFill>
                <a:latin typeface="Cambria"/>
                <a:cs typeface="Cambria"/>
              </a:rPr>
              <a:t> </a:t>
            </a:r>
            <a:r>
              <a:rPr sz="2200" dirty="0">
                <a:solidFill>
                  <a:srgbClr val="FF0000"/>
                </a:solidFill>
                <a:latin typeface="Cambria"/>
                <a:cs typeface="Cambria"/>
              </a:rPr>
              <a:t>is</a:t>
            </a:r>
            <a:r>
              <a:rPr sz="2200" spc="-60" dirty="0">
                <a:solidFill>
                  <a:srgbClr val="FF0000"/>
                </a:solidFill>
                <a:latin typeface="Cambria"/>
                <a:cs typeface="Cambria"/>
              </a:rPr>
              <a:t> </a:t>
            </a:r>
            <a:r>
              <a:rPr sz="2200" dirty="0">
                <a:solidFill>
                  <a:srgbClr val="FF0000"/>
                </a:solidFill>
                <a:latin typeface="Cambria"/>
                <a:cs typeface="Cambria"/>
              </a:rPr>
              <a:t>to</a:t>
            </a:r>
            <a:r>
              <a:rPr sz="2200" spc="-40" dirty="0">
                <a:solidFill>
                  <a:srgbClr val="FF0000"/>
                </a:solidFill>
                <a:latin typeface="Cambria"/>
                <a:cs typeface="Cambria"/>
              </a:rPr>
              <a:t> </a:t>
            </a:r>
            <a:r>
              <a:rPr sz="2200" dirty="0">
                <a:solidFill>
                  <a:srgbClr val="FF0000"/>
                </a:solidFill>
                <a:latin typeface="Cambria"/>
                <a:cs typeface="Cambria"/>
              </a:rPr>
              <a:t>be</a:t>
            </a:r>
            <a:r>
              <a:rPr sz="2200" spc="-60" dirty="0">
                <a:solidFill>
                  <a:srgbClr val="FF0000"/>
                </a:solidFill>
                <a:latin typeface="Cambria"/>
                <a:cs typeface="Cambria"/>
              </a:rPr>
              <a:t> </a:t>
            </a:r>
            <a:r>
              <a:rPr sz="2200" dirty="0">
                <a:solidFill>
                  <a:srgbClr val="FF0000"/>
                </a:solidFill>
                <a:latin typeface="Cambria"/>
                <a:cs typeface="Cambria"/>
              </a:rPr>
              <a:t>applied</a:t>
            </a:r>
            <a:r>
              <a:rPr sz="2200" spc="-25" dirty="0">
                <a:solidFill>
                  <a:srgbClr val="FF0000"/>
                </a:solidFill>
                <a:latin typeface="Cambria"/>
                <a:cs typeface="Cambria"/>
              </a:rPr>
              <a:t> </a:t>
            </a:r>
            <a:r>
              <a:rPr sz="2200" spc="-10" dirty="0">
                <a:latin typeface="Cambria"/>
                <a:cs typeface="Cambria"/>
              </a:rPr>
              <a:t>towards</a:t>
            </a:r>
            <a:r>
              <a:rPr sz="2200" spc="-30" dirty="0">
                <a:latin typeface="Cambria"/>
                <a:cs typeface="Cambria"/>
              </a:rPr>
              <a:t> </a:t>
            </a:r>
            <a:r>
              <a:rPr sz="2200" dirty="0">
                <a:latin typeface="Cambria"/>
                <a:cs typeface="Cambria"/>
              </a:rPr>
              <a:t>purpose</a:t>
            </a:r>
            <a:r>
              <a:rPr sz="2200" spc="-55" dirty="0">
                <a:latin typeface="Cambria"/>
                <a:cs typeface="Cambria"/>
              </a:rPr>
              <a:t> </a:t>
            </a:r>
            <a:r>
              <a:rPr sz="2200" spc="-25" dirty="0">
                <a:latin typeface="Cambria"/>
                <a:cs typeface="Cambria"/>
              </a:rPr>
              <a:t>in </a:t>
            </a:r>
            <a:r>
              <a:rPr sz="2200" dirty="0">
                <a:latin typeface="Cambria"/>
                <a:cs typeface="Cambria"/>
              </a:rPr>
              <a:t>India</a:t>
            </a:r>
            <a:r>
              <a:rPr sz="2200" spc="-45" dirty="0">
                <a:latin typeface="Cambria"/>
                <a:cs typeface="Cambria"/>
              </a:rPr>
              <a:t> </a:t>
            </a:r>
            <a:r>
              <a:rPr sz="2200" dirty="0">
                <a:latin typeface="Cambria"/>
                <a:cs typeface="Cambria"/>
              </a:rPr>
              <a:t>(Either</a:t>
            </a:r>
            <a:r>
              <a:rPr sz="2200" spc="-40" dirty="0">
                <a:latin typeface="Cambria"/>
                <a:cs typeface="Cambria"/>
              </a:rPr>
              <a:t> </a:t>
            </a:r>
            <a:r>
              <a:rPr sz="2200" spc="-10" dirty="0">
                <a:latin typeface="Cambria"/>
                <a:cs typeface="Cambria"/>
              </a:rPr>
              <a:t>revenue</a:t>
            </a:r>
            <a:r>
              <a:rPr sz="2200" spc="-30" dirty="0">
                <a:latin typeface="Cambria"/>
                <a:cs typeface="Cambria"/>
              </a:rPr>
              <a:t> </a:t>
            </a:r>
            <a:r>
              <a:rPr sz="2200" dirty="0">
                <a:latin typeface="Cambria"/>
                <a:cs typeface="Cambria"/>
              </a:rPr>
              <a:t>or</a:t>
            </a:r>
            <a:r>
              <a:rPr sz="2200" spc="-55" dirty="0">
                <a:latin typeface="Cambria"/>
                <a:cs typeface="Cambria"/>
              </a:rPr>
              <a:t> </a:t>
            </a:r>
            <a:r>
              <a:rPr sz="2200" dirty="0">
                <a:latin typeface="Cambria"/>
                <a:cs typeface="Cambria"/>
              </a:rPr>
              <a:t>capex)</a:t>
            </a:r>
            <a:r>
              <a:rPr sz="2200" spc="-35" dirty="0">
                <a:latin typeface="Cambria"/>
                <a:cs typeface="Cambria"/>
              </a:rPr>
              <a:t> </a:t>
            </a:r>
            <a:r>
              <a:rPr sz="2200" dirty="0">
                <a:latin typeface="Cambria"/>
                <a:cs typeface="Cambria"/>
              </a:rPr>
              <a:t>i.e.,</a:t>
            </a:r>
            <a:r>
              <a:rPr sz="2200" spc="-65" dirty="0">
                <a:latin typeface="Cambria"/>
                <a:cs typeface="Cambria"/>
              </a:rPr>
              <a:t> </a:t>
            </a:r>
            <a:r>
              <a:rPr sz="2200" dirty="0">
                <a:latin typeface="Cambria"/>
                <a:cs typeface="Cambria"/>
              </a:rPr>
              <a:t>income</a:t>
            </a:r>
            <a:r>
              <a:rPr sz="2200" spc="-50" dirty="0">
                <a:latin typeface="Cambria"/>
                <a:cs typeface="Cambria"/>
              </a:rPr>
              <a:t> </a:t>
            </a:r>
            <a:r>
              <a:rPr sz="2200" dirty="0">
                <a:latin typeface="Cambria"/>
                <a:cs typeface="Cambria"/>
              </a:rPr>
              <a:t>up</a:t>
            </a:r>
            <a:r>
              <a:rPr sz="2200" spc="-50" dirty="0">
                <a:latin typeface="Cambria"/>
                <a:cs typeface="Cambria"/>
              </a:rPr>
              <a:t> </a:t>
            </a:r>
            <a:r>
              <a:rPr sz="2200" dirty="0">
                <a:latin typeface="Cambria"/>
                <a:cs typeface="Cambria"/>
              </a:rPr>
              <a:t>to</a:t>
            </a:r>
            <a:r>
              <a:rPr sz="2200" spc="-55" dirty="0">
                <a:latin typeface="Cambria"/>
                <a:cs typeface="Cambria"/>
              </a:rPr>
              <a:t> </a:t>
            </a:r>
            <a:r>
              <a:rPr sz="2200" dirty="0">
                <a:latin typeface="Cambria"/>
                <a:cs typeface="Cambria"/>
              </a:rPr>
              <a:t>15%</a:t>
            </a:r>
            <a:r>
              <a:rPr sz="2200" spc="-50" dirty="0">
                <a:latin typeface="Cambria"/>
                <a:cs typeface="Cambria"/>
              </a:rPr>
              <a:t> </a:t>
            </a:r>
            <a:r>
              <a:rPr sz="2200" dirty="0">
                <a:latin typeface="Cambria"/>
                <a:cs typeface="Cambria"/>
              </a:rPr>
              <a:t>can</a:t>
            </a:r>
            <a:r>
              <a:rPr sz="2200" spc="-45" dirty="0">
                <a:latin typeface="Cambria"/>
                <a:cs typeface="Cambria"/>
              </a:rPr>
              <a:t> </a:t>
            </a:r>
            <a:r>
              <a:rPr sz="2200" spc="-25" dirty="0">
                <a:latin typeface="Cambria"/>
                <a:cs typeface="Cambria"/>
              </a:rPr>
              <a:t>be </a:t>
            </a:r>
            <a:r>
              <a:rPr sz="2200" spc="-10" dirty="0">
                <a:latin typeface="Cambria"/>
                <a:cs typeface="Cambria"/>
              </a:rPr>
              <a:t>Freely</a:t>
            </a:r>
            <a:r>
              <a:rPr sz="2200" spc="-25" dirty="0">
                <a:latin typeface="Cambria"/>
                <a:cs typeface="Cambria"/>
              </a:rPr>
              <a:t> </a:t>
            </a:r>
            <a:r>
              <a:rPr sz="2200" spc="-10" dirty="0">
                <a:latin typeface="Cambria"/>
                <a:cs typeface="Cambria"/>
              </a:rPr>
              <a:t>Accumulated</a:t>
            </a:r>
            <a:r>
              <a:rPr sz="2200" spc="-35" dirty="0">
                <a:latin typeface="Cambria"/>
                <a:cs typeface="Cambria"/>
              </a:rPr>
              <a:t> </a:t>
            </a:r>
            <a:r>
              <a:rPr sz="2200" dirty="0">
                <a:latin typeface="Cambria"/>
                <a:cs typeface="Cambria"/>
              </a:rPr>
              <a:t>or</a:t>
            </a:r>
            <a:r>
              <a:rPr sz="2200" spc="-55" dirty="0">
                <a:latin typeface="Cambria"/>
                <a:cs typeface="Cambria"/>
              </a:rPr>
              <a:t> </a:t>
            </a:r>
            <a:r>
              <a:rPr sz="2200" dirty="0">
                <a:latin typeface="Cambria"/>
                <a:cs typeface="Cambria"/>
              </a:rPr>
              <a:t>set</a:t>
            </a:r>
            <a:r>
              <a:rPr sz="2200" spc="-45" dirty="0">
                <a:latin typeface="Cambria"/>
                <a:cs typeface="Cambria"/>
              </a:rPr>
              <a:t> </a:t>
            </a:r>
            <a:r>
              <a:rPr sz="2200" dirty="0">
                <a:latin typeface="Cambria"/>
                <a:cs typeface="Cambria"/>
              </a:rPr>
              <a:t>apart</a:t>
            </a:r>
            <a:r>
              <a:rPr sz="2200" spc="-35" dirty="0">
                <a:latin typeface="Cambria"/>
                <a:cs typeface="Cambria"/>
              </a:rPr>
              <a:t> </a:t>
            </a:r>
            <a:r>
              <a:rPr sz="2200" dirty="0">
                <a:latin typeface="Cambria"/>
                <a:cs typeface="Cambria"/>
              </a:rPr>
              <a:t>for</a:t>
            </a:r>
            <a:r>
              <a:rPr sz="2200" spc="-60" dirty="0">
                <a:latin typeface="Cambria"/>
                <a:cs typeface="Cambria"/>
              </a:rPr>
              <a:t> </a:t>
            </a:r>
            <a:r>
              <a:rPr sz="2200" spc="-10" dirty="0">
                <a:latin typeface="Cambria"/>
                <a:cs typeface="Cambria"/>
              </a:rPr>
              <a:t>application</a:t>
            </a:r>
            <a:r>
              <a:rPr sz="2200" spc="-35" dirty="0">
                <a:latin typeface="Cambria"/>
                <a:cs typeface="Cambria"/>
              </a:rPr>
              <a:t> </a:t>
            </a:r>
            <a:r>
              <a:rPr sz="2200" dirty="0">
                <a:latin typeface="Cambria"/>
                <a:cs typeface="Cambria"/>
              </a:rPr>
              <a:t>for</a:t>
            </a:r>
            <a:r>
              <a:rPr sz="2200" spc="-55" dirty="0">
                <a:latin typeface="Cambria"/>
                <a:cs typeface="Cambria"/>
              </a:rPr>
              <a:t> </a:t>
            </a:r>
            <a:r>
              <a:rPr sz="2200" spc="-20" dirty="0">
                <a:latin typeface="Cambria"/>
                <a:cs typeface="Cambria"/>
              </a:rPr>
              <a:t>such </a:t>
            </a:r>
            <a:r>
              <a:rPr sz="2200" dirty="0">
                <a:latin typeface="Cambria"/>
                <a:cs typeface="Cambria"/>
              </a:rPr>
              <a:t>purpose</a:t>
            </a:r>
            <a:r>
              <a:rPr sz="2200" spc="-65" dirty="0">
                <a:latin typeface="Cambria"/>
                <a:cs typeface="Cambria"/>
              </a:rPr>
              <a:t> </a:t>
            </a:r>
            <a:r>
              <a:rPr sz="2200" dirty="0">
                <a:latin typeface="Cambria"/>
                <a:cs typeface="Cambria"/>
              </a:rPr>
              <a:t>in</a:t>
            </a:r>
            <a:r>
              <a:rPr sz="2200" spc="-55" dirty="0">
                <a:latin typeface="Cambria"/>
                <a:cs typeface="Cambria"/>
              </a:rPr>
              <a:t> </a:t>
            </a:r>
            <a:r>
              <a:rPr sz="2200" dirty="0">
                <a:latin typeface="Cambria"/>
                <a:cs typeface="Cambria"/>
              </a:rPr>
              <a:t>India</a:t>
            </a:r>
            <a:r>
              <a:rPr sz="2200" spc="-50" dirty="0">
                <a:latin typeface="Cambria"/>
                <a:cs typeface="Cambria"/>
              </a:rPr>
              <a:t> </a:t>
            </a:r>
            <a:endParaRPr lang="en-US" sz="2200" spc="-50" dirty="0">
              <a:latin typeface="Cambria"/>
              <a:cs typeface="Cambria"/>
            </a:endParaRPr>
          </a:p>
          <a:p>
            <a:pPr marL="355600" marR="5080" indent="-343535">
              <a:lnSpc>
                <a:spcPct val="100000"/>
              </a:lnSpc>
              <a:spcBef>
                <a:spcPts val="530"/>
              </a:spcBef>
              <a:buFont typeface="Wingdings"/>
              <a:buChar char=""/>
              <a:tabLst>
                <a:tab pos="355600" algn="l"/>
              </a:tabLst>
            </a:pPr>
            <a:r>
              <a:rPr sz="2200" dirty="0">
                <a:latin typeface="Cambria"/>
                <a:cs typeface="Cambria"/>
              </a:rPr>
              <a:t>Extra</a:t>
            </a:r>
            <a:r>
              <a:rPr sz="2200" spc="-55" dirty="0">
                <a:latin typeface="Cambria"/>
                <a:cs typeface="Cambria"/>
              </a:rPr>
              <a:t> </a:t>
            </a:r>
            <a:r>
              <a:rPr sz="2200" spc="-10" dirty="0">
                <a:latin typeface="Cambria"/>
                <a:cs typeface="Cambria"/>
              </a:rPr>
              <a:t>Accumulation-</a:t>
            </a:r>
            <a:r>
              <a:rPr sz="2200" spc="-45" dirty="0">
                <a:latin typeface="Cambria"/>
                <a:cs typeface="Cambria"/>
              </a:rPr>
              <a:t> </a:t>
            </a:r>
            <a:r>
              <a:rPr sz="2200" dirty="0">
                <a:latin typeface="Cambria"/>
                <a:cs typeface="Cambria"/>
              </a:rPr>
              <a:t>File</a:t>
            </a:r>
            <a:r>
              <a:rPr sz="2200" spc="-50" dirty="0">
                <a:latin typeface="Cambria"/>
                <a:cs typeface="Cambria"/>
              </a:rPr>
              <a:t> </a:t>
            </a:r>
            <a:r>
              <a:rPr sz="2200" dirty="0">
                <a:latin typeface="Cambria"/>
                <a:cs typeface="Cambria"/>
              </a:rPr>
              <a:t>Form</a:t>
            </a:r>
            <a:r>
              <a:rPr sz="2200" spc="-65" dirty="0">
                <a:latin typeface="Cambria"/>
                <a:cs typeface="Cambria"/>
              </a:rPr>
              <a:t> </a:t>
            </a:r>
            <a:r>
              <a:rPr sz="2200" dirty="0">
                <a:latin typeface="Cambria"/>
                <a:cs typeface="Cambria"/>
              </a:rPr>
              <a:t>No</a:t>
            </a:r>
            <a:r>
              <a:rPr sz="2200" spc="-65" dirty="0">
                <a:latin typeface="Cambria"/>
                <a:cs typeface="Cambria"/>
              </a:rPr>
              <a:t> </a:t>
            </a:r>
            <a:r>
              <a:rPr sz="2200" spc="-25" dirty="0">
                <a:latin typeface="Cambria"/>
                <a:cs typeface="Cambria"/>
              </a:rPr>
              <a:t>10</a:t>
            </a:r>
            <a:endParaRPr sz="2200" dirty="0">
              <a:latin typeface="Cambria"/>
              <a:cs typeface="Cambria"/>
            </a:endParaRPr>
          </a:p>
          <a:p>
            <a:pPr marL="355600" indent="-342900">
              <a:lnSpc>
                <a:spcPct val="100000"/>
              </a:lnSpc>
              <a:spcBef>
                <a:spcPts val="525"/>
              </a:spcBef>
              <a:buFont typeface="Wingdings"/>
              <a:buChar char=""/>
              <a:tabLst>
                <a:tab pos="355600" algn="l"/>
              </a:tabLst>
            </a:pPr>
            <a:r>
              <a:rPr sz="2200" dirty="0">
                <a:latin typeface="Cambria"/>
                <a:cs typeface="Cambria"/>
              </a:rPr>
              <a:t>Deemed</a:t>
            </a:r>
            <a:r>
              <a:rPr sz="2200" spc="-30" dirty="0">
                <a:latin typeface="Cambria"/>
                <a:cs typeface="Cambria"/>
              </a:rPr>
              <a:t> </a:t>
            </a:r>
            <a:r>
              <a:rPr sz="2200" dirty="0">
                <a:latin typeface="Cambria"/>
                <a:cs typeface="Cambria"/>
              </a:rPr>
              <a:t>to</a:t>
            </a:r>
            <a:r>
              <a:rPr sz="2200" spc="-25" dirty="0">
                <a:latin typeface="Cambria"/>
                <a:cs typeface="Cambria"/>
              </a:rPr>
              <a:t> </a:t>
            </a:r>
            <a:r>
              <a:rPr sz="2200" dirty="0">
                <a:latin typeface="Cambria"/>
                <a:cs typeface="Cambria"/>
              </a:rPr>
              <a:t>be</a:t>
            </a:r>
            <a:r>
              <a:rPr sz="2200" spc="-45" dirty="0">
                <a:latin typeface="Cambria"/>
                <a:cs typeface="Cambria"/>
              </a:rPr>
              <a:t> </a:t>
            </a:r>
            <a:r>
              <a:rPr sz="2200" dirty="0">
                <a:latin typeface="Cambria"/>
                <a:cs typeface="Cambria"/>
              </a:rPr>
              <a:t>applied-</a:t>
            </a:r>
            <a:r>
              <a:rPr sz="2200" spc="-35" dirty="0">
                <a:latin typeface="Cambria"/>
                <a:cs typeface="Cambria"/>
              </a:rPr>
              <a:t> </a:t>
            </a:r>
            <a:r>
              <a:rPr sz="2200" dirty="0">
                <a:latin typeface="Cambria"/>
                <a:cs typeface="Cambria"/>
              </a:rPr>
              <a:t>File</a:t>
            </a:r>
            <a:r>
              <a:rPr sz="2200" spc="-35" dirty="0">
                <a:latin typeface="Cambria"/>
                <a:cs typeface="Cambria"/>
              </a:rPr>
              <a:t> </a:t>
            </a:r>
            <a:r>
              <a:rPr sz="2200" dirty="0">
                <a:latin typeface="Cambria"/>
                <a:cs typeface="Cambria"/>
              </a:rPr>
              <a:t>Form</a:t>
            </a:r>
            <a:r>
              <a:rPr sz="2200" spc="-50" dirty="0">
                <a:latin typeface="Cambria"/>
                <a:cs typeface="Cambria"/>
              </a:rPr>
              <a:t> </a:t>
            </a:r>
            <a:r>
              <a:rPr sz="2200" dirty="0">
                <a:latin typeface="Cambria"/>
                <a:cs typeface="Cambria"/>
              </a:rPr>
              <a:t>No</a:t>
            </a:r>
            <a:r>
              <a:rPr sz="2200" spc="-40" dirty="0">
                <a:latin typeface="Cambria"/>
                <a:cs typeface="Cambria"/>
              </a:rPr>
              <a:t> </a:t>
            </a:r>
            <a:r>
              <a:rPr sz="2200" spc="-25" dirty="0">
                <a:latin typeface="Cambria"/>
                <a:cs typeface="Cambria"/>
              </a:rPr>
              <a:t>9A</a:t>
            </a:r>
            <a:endParaRPr sz="2200" dirty="0">
              <a:latin typeface="Cambria"/>
              <a:cs typeface="Cambria"/>
            </a:endParaRPr>
          </a:p>
        </p:txBody>
      </p:sp>
      <p:sp>
        <p:nvSpPr>
          <p:cNvPr id="2" name="Slide Number Placeholder 1">
            <a:extLst>
              <a:ext uri="{FF2B5EF4-FFF2-40B4-BE49-F238E27FC236}">
                <a16:creationId xmlns:a16="http://schemas.microsoft.com/office/drawing/2014/main" id="{16D7D772-0B67-4239-AE92-3D47DD437CB1}"/>
              </a:ext>
            </a:extLst>
          </p:cNvPr>
          <p:cNvSpPr>
            <a:spLocks noGrp="1"/>
          </p:cNvSpPr>
          <p:nvPr>
            <p:ph type="sldNum" sz="quarter" idx="12"/>
          </p:nvPr>
        </p:nvSpPr>
        <p:spPr/>
        <p:txBody>
          <a:bodyPr/>
          <a:lstStyle/>
          <a:p>
            <a:fld id="{B6F15528-21DE-4FAA-801E-634DDDAF4B2B}" type="slidenum">
              <a:rPr lang="en-IN" smtClean="0"/>
              <a:t>11</a:t>
            </a:fld>
            <a:endParaRPr lang="en-IN"/>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title"/>
          </p:nvPr>
        </p:nvSpPr>
        <p:spPr>
          <a:xfrm>
            <a:off x="536575" y="17929"/>
            <a:ext cx="7467600" cy="1256113"/>
          </a:xfrm>
          <a:prstGeom prst="rect">
            <a:avLst/>
          </a:prstGeom>
        </p:spPr>
        <p:txBody>
          <a:bodyPr vert="horz" wrap="square" lIns="0" tIns="146685" rIns="0" bIns="0" rtlCol="0">
            <a:spAutoFit/>
          </a:bodyPr>
          <a:lstStyle/>
          <a:p>
            <a:pPr marL="344805">
              <a:lnSpc>
                <a:spcPct val="100000"/>
              </a:lnSpc>
              <a:spcBef>
                <a:spcPts val="1155"/>
              </a:spcBef>
            </a:pPr>
            <a:r>
              <a:rPr sz="3600" dirty="0">
                <a:latin typeface="Palatino Linotype"/>
                <a:cs typeface="Palatino Linotype"/>
              </a:rPr>
              <a:t>Accumulation</a:t>
            </a:r>
            <a:r>
              <a:rPr sz="3600" spc="-55" dirty="0">
                <a:latin typeface="Palatino Linotype"/>
                <a:cs typeface="Palatino Linotype"/>
              </a:rPr>
              <a:t> </a:t>
            </a:r>
            <a:r>
              <a:rPr sz="3600" dirty="0">
                <a:latin typeface="Palatino Linotype"/>
                <a:cs typeface="Palatino Linotype"/>
              </a:rPr>
              <a:t>of</a:t>
            </a:r>
            <a:r>
              <a:rPr sz="3600" spc="-20" dirty="0">
                <a:latin typeface="Palatino Linotype"/>
                <a:cs typeface="Palatino Linotype"/>
              </a:rPr>
              <a:t> </a:t>
            </a:r>
            <a:r>
              <a:rPr sz="3600" dirty="0"/>
              <a:t>Income </a:t>
            </a:r>
            <a:r>
              <a:rPr sz="3600" dirty="0">
                <a:latin typeface="Palatino Linotype"/>
                <a:cs typeface="Palatino Linotype"/>
              </a:rPr>
              <a:t>as</a:t>
            </a:r>
            <a:r>
              <a:rPr sz="3600" spc="-25" dirty="0">
                <a:latin typeface="Palatino Linotype"/>
                <a:cs typeface="Palatino Linotype"/>
              </a:rPr>
              <a:t> </a:t>
            </a:r>
            <a:r>
              <a:rPr sz="3600" dirty="0">
                <a:latin typeface="Palatino Linotype"/>
                <a:cs typeface="Palatino Linotype"/>
              </a:rPr>
              <a:t>per</a:t>
            </a:r>
            <a:r>
              <a:rPr sz="3600" spc="-30" dirty="0">
                <a:latin typeface="Palatino Linotype"/>
                <a:cs typeface="Palatino Linotype"/>
              </a:rPr>
              <a:t> </a:t>
            </a:r>
            <a:r>
              <a:rPr sz="3600" dirty="0">
                <a:latin typeface="Palatino Linotype"/>
                <a:cs typeface="Palatino Linotype"/>
              </a:rPr>
              <a:t>section</a:t>
            </a:r>
            <a:r>
              <a:rPr sz="3600" spc="-25" dirty="0">
                <a:latin typeface="Palatino Linotype"/>
                <a:cs typeface="Palatino Linotype"/>
              </a:rPr>
              <a:t> </a:t>
            </a:r>
            <a:r>
              <a:rPr sz="3600" spc="-20" dirty="0">
                <a:latin typeface="Palatino Linotype"/>
                <a:cs typeface="Palatino Linotype"/>
              </a:rPr>
              <a:t>11(2)</a:t>
            </a:r>
            <a:endParaRPr sz="3600" dirty="0">
              <a:latin typeface="Palatino Linotype"/>
              <a:cs typeface="Palatino Linotype"/>
            </a:endParaRPr>
          </a:p>
        </p:txBody>
      </p:sp>
      <p:sp>
        <p:nvSpPr>
          <p:cNvPr id="8" name="object 8"/>
          <p:cNvSpPr txBox="1"/>
          <p:nvPr/>
        </p:nvSpPr>
        <p:spPr>
          <a:xfrm>
            <a:off x="536575" y="1608115"/>
            <a:ext cx="7997825" cy="2871299"/>
          </a:xfrm>
          <a:prstGeom prst="rect">
            <a:avLst/>
          </a:prstGeom>
        </p:spPr>
        <p:txBody>
          <a:bodyPr vert="horz" wrap="square" lIns="0" tIns="67310" rIns="0" bIns="0" rtlCol="0">
            <a:spAutoFit/>
          </a:bodyPr>
          <a:lstStyle/>
          <a:p>
            <a:pPr marL="12700">
              <a:lnSpc>
                <a:spcPct val="100000"/>
              </a:lnSpc>
              <a:spcBef>
                <a:spcPts val="530"/>
              </a:spcBef>
            </a:pPr>
            <a:r>
              <a:rPr sz="2400" spc="-10" dirty="0">
                <a:latin typeface="Cambria"/>
                <a:cs typeface="Cambria"/>
              </a:rPr>
              <a:t>Accumulation</a:t>
            </a:r>
            <a:r>
              <a:rPr sz="2400" spc="-55" dirty="0">
                <a:latin typeface="Cambria"/>
                <a:cs typeface="Cambria"/>
              </a:rPr>
              <a:t> </a:t>
            </a:r>
            <a:r>
              <a:rPr sz="2400" dirty="0">
                <a:latin typeface="Cambria"/>
                <a:cs typeface="Cambria"/>
              </a:rPr>
              <a:t>(over</a:t>
            </a:r>
            <a:r>
              <a:rPr sz="2400" spc="-45" dirty="0">
                <a:latin typeface="Cambria"/>
                <a:cs typeface="Cambria"/>
              </a:rPr>
              <a:t> </a:t>
            </a:r>
            <a:r>
              <a:rPr sz="2400" dirty="0">
                <a:latin typeface="Cambria"/>
                <a:cs typeface="Cambria"/>
              </a:rPr>
              <a:t>and</a:t>
            </a:r>
            <a:r>
              <a:rPr sz="2400" spc="-40" dirty="0">
                <a:latin typeface="Cambria"/>
                <a:cs typeface="Cambria"/>
              </a:rPr>
              <a:t> </a:t>
            </a:r>
            <a:r>
              <a:rPr sz="2400" dirty="0">
                <a:latin typeface="Cambria"/>
                <a:cs typeface="Cambria"/>
              </a:rPr>
              <a:t>above</a:t>
            </a:r>
            <a:r>
              <a:rPr sz="2400" spc="-55" dirty="0">
                <a:latin typeface="Cambria"/>
                <a:cs typeface="Cambria"/>
              </a:rPr>
              <a:t> </a:t>
            </a:r>
            <a:r>
              <a:rPr sz="2400" dirty="0">
                <a:latin typeface="Cambria"/>
                <a:cs typeface="Cambria"/>
              </a:rPr>
              <a:t>15%)</a:t>
            </a:r>
            <a:r>
              <a:rPr sz="2400" spc="-20" dirty="0">
                <a:latin typeface="Cambria"/>
                <a:cs typeface="Cambria"/>
              </a:rPr>
              <a:t> </a:t>
            </a:r>
            <a:r>
              <a:rPr sz="2400" dirty="0">
                <a:latin typeface="Cambria"/>
                <a:cs typeface="Cambria"/>
              </a:rPr>
              <a:t>is</a:t>
            </a:r>
            <a:r>
              <a:rPr sz="2400" spc="-50" dirty="0">
                <a:latin typeface="Cambria"/>
                <a:cs typeface="Cambria"/>
              </a:rPr>
              <a:t> </a:t>
            </a:r>
            <a:r>
              <a:rPr sz="2400" dirty="0">
                <a:latin typeface="Cambria"/>
                <a:cs typeface="Cambria"/>
              </a:rPr>
              <a:t>allowed</a:t>
            </a:r>
            <a:r>
              <a:rPr sz="2400" spc="-40" dirty="0">
                <a:latin typeface="Cambria"/>
                <a:cs typeface="Cambria"/>
              </a:rPr>
              <a:t> </a:t>
            </a:r>
            <a:r>
              <a:rPr sz="2400" spc="-25" dirty="0">
                <a:latin typeface="Cambria"/>
                <a:cs typeface="Cambria"/>
              </a:rPr>
              <a:t>if</a:t>
            </a:r>
            <a:r>
              <a:rPr lang="en-US" sz="2400" spc="-25" dirty="0">
                <a:latin typeface="Cambria"/>
                <a:cs typeface="Cambria"/>
              </a:rPr>
              <a:t>:</a:t>
            </a:r>
          </a:p>
          <a:p>
            <a:pPr marL="12700">
              <a:lnSpc>
                <a:spcPct val="100000"/>
              </a:lnSpc>
              <a:spcBef>
                <a:spcPts val="530"/>
              </a:spcBef>
            </a:pPr>
            <a:endParaRPr sz="2400" dirty="0">
              <a:latin typeface="Cambria"/>
              <a:cs typeface="Cambria"/>
            </a:endParaRPr>
          </a:p>
          <a:p>
            <a:pPr marL="367665" marR="5080" indent="-355600">
              <a:lnSpc>
                <a:spcPct val="100000"/>
              </a:lnSpc>
              <a:spcBef>
                <a:spcPts val="430"/>
              </a:spcBef>
              <a:buFont typeface="Wingdings"/>
              <a:buChar char=""/>
              <a:tabLst>
                <a:tab pos="367665" algn="l"/>
              </a:tabLst>
            </a:pPr>
            <a:r>
              <a:rPr sz="2400" dirty="0">
                <a:solidFill>
                  <a:srgbClr val="FF0000"/>
                </a:solidFill>
                <a:latin typeface="Cambria"/>
                <a:cs typeface="Cambria"/>
              </a:rPr>
              <a:t>Form</a:t>
            </a:r>
            <a:r>
              <a:rPr sz="2400" spc="409" dirty="0">
                <a:solidFill>
                  <a:srgbClr val="FF0000"/>
                </a:solidFill>
                <a:latin typeface="Cambria"/>
                <a:cs typeface="Cambria"/>
              </a:rPr>
              <a:t> </a:t>
            </a:r>
            <a:r>
              <a:rPr sz="2400" dirty="0">
                <a:solidFill>
                  <a:srgbClr val="FF0000"/>
                </a:solidFill>
                <a:latin typeface="Cambria"/>
                <a:cs typeface="Cambria"/>
              </a:rPr>
              <a:t>10</a:t>
            </a:r>
            <a:r>
              <a:rPr sz="2400" spc="409" dirty="0">
                <a:solidFill>
                  <a:srgbClr val="FF0000"/>
                </a:solidFill>
                <a:latin typeface="Cambria"/>
                <a:cs typeface="Cambria"/>
              </a:rPr>
              <a:t> </a:t>
            </a:r>
            <a:r>
              <a:rPr sz="2400" dirty="0">
                <a:solidFill>
                  <a:srgbClr val="FF0000"/>
                </a:solidFill>
                <a:latin typeface="Cambria"/>
                <a:cs typeface="Cambria"/>
              </a:rPr>
              <a:t>is</a:t>
            </a:r>
            <a:r>
              <a:rPr sz="2400" spc="409" dirty="0">
                <a:solidFill>
                  <a:srgbClr val="FF0000"/>
                </a:solidFill>
                <a:latin typeface="Cambria"/>
                <a:cs typeface="Cambria"/>
              </a:rPr>
              <a:t> </a:t>
            </a:r>
            <a:r>
              <a:rPr sz="2400" dirty="0">
                <a:solidFill>
                  <a:srgbClr val="FF0000"/>
                </a:solidFill>
                <a:latin typeface="Cambria"/>
                <a:cs typeface="Cambria"/>
              </a:rPr>
              <a:t>filled</a:t>
            </a:r>
            <a:r>
              <a:rPr sz="2400" spc="409" dirty="0">
                <a:solidFill>
                  <a:srgbClr val="FF0000"/>
                </a:solidFill>
                <a:latin typeface="Cambria"/>
                <a:cs typeface="Cambria"/>
              </a:rPr>
              <a:t> </a:t>
            </a:r>
            <a:r>
              <a:rPr sz="2400" dirty="0">
                <a:solidFill>
                  <a:srgbClr val="FF0000"/>
                </a:solidFill>
                <a:latin typeface="Cambria"/>
                <a:cs typeface="Cambria"/>
              </a:rPr>
              <a:t>–</a:t>
            </a:r>
            <a:r>
              <a:rPr sz="2400" spc="409" dirty="0">
                <a:solidFill>
                  <a:srgbClr val="FF0000"/>
                </a:solidFill>
                <a:latin typeface="Cambria"/>
                <a:cs typeface="Cambria"/>
              </a:rPr>
              <a:t> </a:t>
            </a:r>
            <a:r>
              <a:rPr sz="2400" dirty="0">
                <a:solidFill>
                  <a:srgbClr val="FF0000"/>
                </a:solidFill>
                <a:latin typeface="Cambria"/>
                <a:cs typeface="Cambria"/>
              </a:rPr>
              <a:t>2</a:t>
            </a:r>
            <a:r>
              <a:rPr sz="2400" spc="409" dirty="0">
                <a:solidFill>
                  <a:srgbClr val="FF0000"/>
                </a:solidFill>
                <a:latin typeface="Cambria"/>
                <a:cs typeface="Cambria"/>
              </a:rPr>
              <a:t> </a:t>
            </a:r>
            <a:r>
              <a:rPr sz="2400" dirty="0">
                <a:solidFill>
                  <a:srgbClr val="FF0000"/>
                </a:solidFill>
                <a:latin typeface="Cambria"/>
                <a:cs typeface="Cambria"/>
              </a:rPr>
              <a:t>months</a:t>
            </a:r>
            <a:r>
              <a:rPr sz="2400" spc="395" dirty="0">
                <a:solidFill>
                  <a:srgbClr val="FF0000"/>
                </a:solidFill>
                <a:latin typeface="Cambria"/>
                <a:cs typeface="Cambria"/>
              </a:rPr>
              <a:t> </a:t>
            </a:r>
            <a:r>
              <a:rPr sz="2400" dirty="0">
                <a:solidFill>
                  <a:srgbClr val="FF0000"/>
                </a:solidFill>
                <a:latin typeface="Cambria"/>
                <a:cs typeface="Cambria"/>
              </a:rPr>
              <a:t>prior</a:t>
            </a:r>
            <a:r>
              <a:rPr sz="2400" spc="409" dirty="0">
                <a:solidFill>
                  <a:srgbClr val="FF0000"/>
                </a:solidFill>
                <a:latin typeface="Cambria"/>
                <a:cs typeface="Cambria"/>
              </a:rPr>
              <a:t> </a:t>
            </a:r>
            <a:r>
              <a:rPr sz="2400" dirty="0">
                <a:solidFill>
                  <a:srgbClr val="FF0000"/>
                </a:solidFill>
                <a:latin typeface="Cambria"/>
                <a:cs typeface="Cambria"/>
              </a:rPr>
              <a:t>to</a:t>
            </a:r>
            <a:r>
              <a:rPr sz="2400" spc="409" dirty="0">
                <a:solidFill>
                  <a:srgbClr val="FF0000"/>
                </a:solidFill>
                <a:latin typeface="Cambria"/>
                <a:cs typeface="Cambria"/>
              </a:rPr>
              <a:t> </a:t>
            </a:r>
            <a:r>
              <a:rPr sz="2400" dirty="0">
                <a:solidFill>
                  <a:srgbClr val="FF0000"/>
                </a:solidFill>
                <a:latin typeface="Cambria"/>
                <a:cs typeface="Cambria"/>
              </a:rPr>
              <a:t>return</a:t>
            </a:r>
            <a:r>
              <a:rPr sz="2400" spc="415" dirty="0">
                <a:solidFill>
                  <a:srgbClr val="FF0000"/>
                </a:solidFill>
                <a:latin typeface="Cambria"/>
                <a:cs typeface="Cambria"/>
              </a:rPr>
              <a:t> </a:t>
            </a:r>
            <a:r>
              <a:rPr sz="2400" dirty="0">
                <a:solidFill>
                  <a:srgbClr val="FF0000"/>
                </a:solidFill>
                <a:latin typeface="Cambria"/>
                <a:cs typeface="Cambria"/>
              </a:rPr>
              <a:t>u/s</a:t>
            </a:r>
            <a:r>
              <a:rPr sz="2400" spc="400" dirty="0">
                <a:solidFill>
                  <a:srgbClr val="FF0000"/>
                </a:solidFill>
                <a:latin typeface="Cambria"/>
                <a:cs typeface="Cambria"/>
              </a:rPr>
              <a:t> </a:t>
            </a:r>
            <a:r>
              <a:rPr sz="2400" dirty="0">
                <a:solidFill>
                  <a:srgbClr val="FF0000"/>
                </a:solidFill>
                <a:latin typeface="Cambria"/>
                <a:cs typeface="Cambria"/>
              </a:rPr>
              <a:t>139(1)</a:t>
            </a:r>
            <a:r>
              <a:rPr sz="2400" dirty="0">
                <a:latin typeface="Cambria"/>
                <a:cs typeface="Cambria"/>
              </a:rPr>
              <a:t>-</a:t>
            </a:r>
            <a:r>
              <a:rPr sz="2400" spc="425" dirty="0">
                <a:latin typeface="Cambria"/>
                <a:cs typeface="Cambria"/>
              </a:rPr>
              <a:t> </a:t>
            </a:r>
            <a:r>
              <a:rPr sz="2400" dirty="0">
                <a:latin typeface="Cambria"/>
                <a:cs typeface="Cambria"/>
              </a:rPr>
              <a:t>(specifying</a:t>
            </a:r>
            <a:r>
              <a:rPr sz="2400" spc="405" dirty="0">
                <a:latin typeface="Cambria"/>
                <a:cs typeface="Cambria"/>
              </a:rPr>
              <a:t> </a:t>
            </a:r>
            <a:r>
              <a:rPr sz="2400" spc="-25" dirty="0">
                <a:latin typeface="Cambria"/>
                <a:cs typeface="Cambria"/>
              </a:rPr>
              <a:t>the </a:t>
            </a:r>
            <a:r>
              <a:rPr sz="2400" spc="-10" dirty="0">
                <a:latin typeface="Cambria"/>
                <a:cs typeface="Cambria"/>
              </a:rPr>
              <a:t>purpose-</a:t>
            </a:r>
            <a:r>
              <a:rPr sz="2400" dirty="0">
                <a:latin typeface="Cambria"/>
                <a:cs typeface="Cambria"/>
              </a:rPr>
              <a:t>Specific</a:t>
            </a:r>
            <a:r>
              <a:rPr sz="2400" spc="-40" dirty="0">
                <a:latin typeface="Cambria"/>
                <a:cs typeface="Cambria"/>
              </a:rPr>
              <a:t> </a:t>
            </a:r>
            <a:r>
              <a:rPr sz="2400" spc="-10" dirty="0">
                <a:latin typeface="Cambria"/>
                <a:cs typeface="Cambria"/>
              </a:rPr>
              <a:t>Vs.</a:t>
            </a:r>
            <a:r>
              <a:rPr sz="2400" spc="-35" dirty="0">
                <a:latin typeface="Cambria"/>
                <a:cs typeface="Cambria"/>
              </a:rPr>
              <a:t> </a:t>
            </a:r>
            <a:r>
              <a:rPr sz="2400" spc="-10" dirty="0">
                <a:latin typeface="Cambria"/>
                <a:cs typeface="Cambria"/>
              </a:rPr>
              <a:t>General)</a:t>
            </a:r>
            <a:endParaRPr lang="en-US" sz="2400" spc="-10" dirty="0">
              <a:latin typeface="Cambria"/>
              <a:cs typeface="Cambria"/>
            </a:endParaRPr>
          </a:p>
          <a:p>
            <a:pPr marL="12065" marR="5080">
              <a:lnSpc>
                <a:spcPct val="100000"/>
              </a:lnSpc>
              <a:spcBef>
                <a:spcPts val="430"/>
              </a:spcBef>
              <a:tabLst>
                <a:tab pos="367665" algn="l"/>
              </a:tabLst>
            </a:pPr>
            <a:endParaRPr sz="2400" dirty="0">
              <a:latin typeface="Cambria"/>
              <a:cs typeface="Cambria"/>
            </a:endParaRPr>
          </a:p>
          <a:p>
            <a:pPr marL="367665" indent="-354965">
              <a:lnSpc>
                <a:spcPct val="100000"/>
              </a:lnSpc>
              <a:spcBef>
                <a:spcPts val="434"/>
              </a:spcBef>
              <a:buFont typeface="Wingdings"/>
              <a:buChar char=""/>
              <a:tabLst>
                <a:tab pos="367665" algn="l"/>
              </a:tabLst>
            </a:pPr>
            <a:r>
              <a:rPr sz="2400" dirty="0">
                <a:latin typeface="Cambria"/>
                <a:cs typeface="Cambria"/>
              </a:rPr>
              <a:t>Accumulated</a:t>
            </a:r>
            <a:r>
              <a:rPr sz="2400" spc="270" dirty="0">
                <a:latin typeface="Cambria"/>
                <a:cs typeface="Cambria"/>
              </a:rPr>
              <a:t> </a:t>
            </a:r>
            <a:r>
              <a:rPr sz="2400" dirty="0">
                <a:latin typeface="Cambria"/>
                <a:cs typeface="Cambria"/>
              </a:rPr>
              <a:t>funds</a:t>
            </a:r>
            <a:r>
              <a:rPr sz="2400" spc="265" dirty="0">
                <a:latin typeface="Cambria"/>
                <a:cs typeface="Cambria"/>
              </a:rPr>
              <a:t> </a:t>
            </a:r>
            <a:r>
              <a:rPr sz="2400" dirty="0">
                <a:latin typeface="Cambria"/>
                <a:cs typeface="Cambria"/>
              </a:rPr>
              <a:t>are</a:t>
            </a:r>
            <a:r>
              <a:rPr sz="2400" spc="270" dirty="0">
                <a:latin typeface="Cambria"/>
                <a:cs typeface="Cambria"/>
              </a:rPr>
              <a:t> </a:t>
            </a:r>
            <a:r>
              <a:rPr sz="2400" dirty="0">
                <a:solidFill>
                  <a:srgbClr val="FF0000"/>
                </a:solidFill>
                <a:latin typeface="Cambria"/>
                <a:cs typeface="Cambria"/>
              </a:rPr>
              <a:t>invested</a:t>
            </a:r>
            <a:r>
              <a:rPr sz="2400" spc="265" dirty="0">
                <a:solidFill>
                  <a:srgbClr val="FF0000"/>
                </a:solidFill>
                <a:latin typeface="Cambria"/>
                <a:cs typeface="Cambria"/>
              </a:rPr>
              <a:t> </a:t>
            </a:r>
            <a:r>
              <a:rPr sz="2400" dirty="0">
                <a:solidFill>
                  <a:srgbClr val="FF0000"/>
                </a:solidFill>
                <a:latin typeface="Cambria"/>
                <a:cs typeface="Cambria"/>
              </a:rPr>
              <a:t>as</a:t>
            </a:r>
            <a:r>
              <a:rPr sz="2400" spc="265" dirty="0">
                <a:solidFill>
                  <a:srgbClr val="FF0000"/>
                </a:solidFill>
                <a:latin typeface="Cambria"/>
                <a:cs typeface="Cambria"/>
              </a:rPr>
              <a:t> </a:t>
            </a:r>
            <a:r>
              <a:rPr sz="2400" dirty="0">
                <a:solidFill>
                  <a:srgbClr val="FF0000"/>
                </a:solidFill>
                <a:latin typeface="Cambria"/>
                <a:cs typeface="Cambria"/>
              </a:rPr>
              <a:t>per</a:t>
            </a:r>
            <a:r>
              <a:rPr sz="2400" spc="280" dirty="0">
                <a:solidFill>
                  <a:srgbClr val="FF0000"/>
                </a:solidFill>
                <a:latin typeface="Cambria"/>
                <a:cs typeface="Cambria"/>
              </a:rPr>
              <a:t> </a:t>
            </a:r>
            <a:r>
              <a:rPr sz="2400" dirty="0">
                <a:solidFill>
                  <a:srgbClr val="FF0000"/>
                </a:solidFill>
                <a:latin typeface="Cambria"/>
                <a:cs typeface="Cambria"/>
              </a:rPr>
              <a:t>11(5)</a:t>
            </a:r>
            <a:r>
              <a:rPr sz="2400" spc="270" dirty="0">
                <a:solidFill>
                  <a:srgbClr val="FF0000"/>
                </a:solidFill>
                <a:latin typeface="Cambria"/>
                <a:cs typeface="Cambria"/>
              </a:rPr>
              <a:t> </a:t>
            </a:r>
            <a:r>
              <a:rPr sz="2400" dirty="0">
                <a:latin typeface="Cambria"/>
                <a:cs typeface="Cambria"/>
              </a:rPr>
              <a:t>various</a:t>
            </a:r>
            <a:r>
              <a:rPr sz="2400" spc="270" dirty="0">
                <a:latin typeface="Cambria"/>
                <a:cs typeface="Cambria"/>
              </a:rPr>
              <a:t> </a:t>
            </a:r>
            <a:r>
              <a:rPr sz="2400" dirty="0">
                <a:latin typeface="Cambria"/>
                <a:cs typeface="Cambria"/>
              </a:rPr>
              <a:t>modes</a:t>
            </a:r>
            <a:r>
              <a:rPr sz="2400" spc="270" dirty="0">
                <a:latin typeface="Cambria"/>
                <a:cs typeface="Cambria"/>
              </a:rPr>
              <a:t> </a:t>
            </a:r>
            <a:r>
              <a:rPr sz="2400" dirty="0">
                <a:latin typeface="Cambria"/>
                <a:cs typeface="Cambria"/>
              </a:rPr>
              <a:t>are</a:t>
            </a:r>
            <a:r>
              <a:rPr sz="2400" spc="265" dirty="0">
                <a:latin typeface="Cambria"/>
                <a:cs typeface="Cambria"/>
              </a:rPr>
              <a:t> </a:t>
            </a:r>
            <a:r>
              <a:rPr sz="2400" spc="-10" dirty="0">
                <a:latin typeface="Cambria"/>
                <a:cs typeface="Cambria"/>
              </a:rPr>
              <a:t>provided</a:t>
            </a:r>
            <a:r>
              <a:rPr lang="en-US" sz="2400" spc="-10" dirty="0">
                <a:latin typeface="Cambria"/>
                <a:cs typeface="Cambria"/>
              </a:rPr>
              <a:t> </a:t>
            </a:r>
            <a:r>
              <a:rPr sz="2400" spc="-10" dirty="0">
                <a:latin typeface="Cambria"/>
                <a:cs typeface="Cambria"/>
              </a:rPr>
              <a:t>-</a:t>
            </a:r>
            <a:r>
              <a:rPr lang="en-US" sz="2400" dirty="0">
                <a:latin typeface="Cambria"/>
                <a:cs typeface="Cambria"/>
              </a:rPr>
              <a:t> </a:t>
            </a:r>
            <a:r>
              <a:rPr sz="2400" spc="-10" dirty="0">
                <a:latin typeface="Cambria"/>
                <a:cs typeface="Cambria"/>
              </a:rPr>
              <a:t>5years</a:t>
            </a:r>
            <a:endParaRPr lang="en-US" sz="2400" spc="-10" dirty="0">
              <a:latin typeface="Cambria"/>
              <a:cs typeface="Cambria"/>
            </a:endParaRPr>
          </a:p>
        </p:txBody>
      </p:sp>
      <p:sp>
        <p:nvSpPr>
          <p:cNvPr id="2" name="Slide Number Placeholder 1">
            <a:extLst>
              <a:ext uri="{FF2B5EF4-FFF2-40B4-BE49-F238E27FC236}">
                <a16:creationId xmlns:a16="http://schemas.microsoft.com/office/drawing/2014/main" id="{8567FD4B-2A3D-4FDD-B8E2-80F129672597}"/>
              </a:ext>
            </a:extLst>
          </p:cNvPr>
          <p:cNvSpPr>
            <a:spLocks noGrp="1"/>
          </p:cNvSpPr>
          <p:nvPr>
            <p:ph type="sldNum" sz="quarter" idx="12"/>
          </p:nvPr>
        </p:nvSpPr>
        <p:spPr/>
        <p:txBody>
          <a:bodyPr/>
          <a:lstStyle/>
          <a:p>
            <a:fld id="{B6F15528-21DE-4FAA-801E-634DDDAF4B2B}" type="slidenum">
              <a:rPr lang="en-IN" smtClean="0"/>
              <a:t>12</a:t>
            </a:fld>
            <a:endParaRPr lang="en-IN"/>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649922" y="1828800"/>
            <a:ext cx="7844155" cy="3915816"/>
          </a:xfrm>
          <a:prstGeom prst="rect">
            <a:avLst/>
          </a:prstGeom>
        </p:spPr>
        <p:txBody>
          <a:bodyPr vert="horz" wrap="square" lIns="0" tIns="12065" rIns="0" bIns="0" rtlCol="0">
            <a:spAutoFit/>
          </a:bodyPr>
          <a:lstStyle/>
          <a:p>
            <a:pPr marL="12700">
              <a:lnSpc>
                <a:spcPct val="100000"/>
              </a:lnSpc>
              <a:spcBef>
                <a:spcPts val="95"/>
              </a:spcBef>
            </a:pPr>
            <a:r>
              <a:rPr spc="-10" dirty="0">
                <a:latin typeface="Cambria"/>
                <a:cs typeface="Cambria"/>
              </a:rPr>
              <a:t>Accumulated</a:t>
            </a:r>
            <a:r>
              <a:rPr spc="-15" dirty="0">
                <a:latin typeface="Cambria"/>
                <a:cs typeface="Cambria"/>
              </a:rPr>
              <a:t> </a:t>
            </a:r>
            <a:r>
              <a:rPr dirty="0">
                <a:latin typeface="Cambria"/>
                <a:cs typeface="Cambria"/>
              </a:rPr>
              <a:t>income</a:t>
            </a:r>
            <a:r>
              <a:rPr spc="-60" dirty="0">
                <a:latin typeface="Cambria"/>
                <a:cs typeface="Cambria"/>
              </a:rPr>
              <a:t> </a:t>
            </a:r>
            <a:r>
              <a:rPr dirty="0">
                <a:latin typeface="Cambria"/>
                <a:cs typeface="Cambria"/>
              </a:rPr>
              <a:t>will</a:t>
            </a:r>
            <a:r>
              <a:rPr spc="-60" dirty="0">
                <a:latin typeface="Cambria"/>
                <a:cs typeface="Cambria"/>
              </a:rPr>
              <a:t> </a:t>
            </a:r>
            <a:r>
              <a:rPr dirty="0">
                <a:latin typeface="Cambria"/>
                <a:cs typeface="Cambria"/>
              </a:rPr>
              <a:t>be</a:t>
            </a:r>
            <a:r>
              <a:rPr spc="-45" dirty="0">
                <a:latin typeface="Cambria"/>
                <a:cs typeface="Cambria"/>
              </a:rPr>
              <a:t> </a:t>
            </a:r>
            <a:r>
              <a:rPr dirty="0">
                <a:latin typeface="Cambria"/>
                <a:cs typeface="Cambria"/>
              </a:rPr>
              <a:t>taxed</a:t>
            </a:r>
            <a:r>
              <a:rPr spc="-30" dirty="0">
                <a:latin typeface="Cambria"/>
                <a:cs typeface="Cambria"/>
              </a:rPr>
              <a:t> </a:t>
            </a:r>
            <a:r>
              <a:rPr dirty="0">
                <a:latin typeface="Cambria"/>
                <a:cs typeface="Cambria"/>
              </a:rPr>
              <a:t>if</a:t>
            </a:r>
            <a:r>
              <a:rPr spc="-65" dirty="0">
                <a:latin typeface="Cambria"/>
                <a:cs typeface="Cambria"/>
              </a:rPr>
              <a:t> </a:t>
            </a:r>
            <a:r>
              <a:rPr spc="-10" dirty="0">
                <a:latin typeface="Cambria"/>
                <a:cs typeface="Cambria"/>
              </a:rPr>
              <a:t>Accumulated</a:t>
            </a:r>
            <a:r>
              <a:rPr spc="-15" dirty="0">
                <a:latin typeface="Cambria"/>
                <a:cs typeface="Cambria"/>
              </a:rPr>
              <a:t> </a:t>
            </a:r>
            <a:r>
              <a:rPr dirty="0">
                <a:latin typeface="Cambria"/>
                <a:cs typeface="Cambria"/>
              </a:rPr>
              <a:t>income</a:t>
            </a:r>
            <a:r>
              <a:rPr spc="-50" dirty="0">
                <a:latin typeface="Cambria"/>
                <a:cs typeface="Cambria"/>
              </a:rPr>
              <a:t> </a:t>
            </a:r>
            <a:r>
              <a:rPr spc="-25" dirty="0">
                <a:latin typeface="Cambria"/>
                <a:cs typeface="Cambria"/>
              </a:rPr>
              <a:t>is</a:t>
            </a:r>
            <a:endParaRPr dirty="0">
              <a:latin typeface="Cambria"/>
              <a:cs typeface="Cambria"/>
            </a:endParaRPr>
          </a:p>
          <a:p>
            <a:pPr marL="354965" indent="-342265">
              <a:lnSpc>
                <a:spcPct val="100000"/>
              </a:lnSpc>
              <a:buFont typeface="Wingdings"/>
              <a:buChar char=""/>
              <a:tabLst>
                <a:tab pos="354965" algn="l"/>
              </a:tabLst>
            </a:pPr>
            <a:r>
              <a:rPr spc="-10" dirty="0">
                <a:latin typeface="Cambria"/>
                <a:cs typeface="Cambria"/>
              </a:rPr>
              <a:t>credited/paid</a:t>
            </a:r>
            <a:r>
              <a:rPr spc="-30" dirty="0">
                <a:latin typeface="Cambria"/>
                <a:cs typeface="Cambria"/>
              </a:rPr>
              <a:t> </a:t>
            </a:r>
            <a:r>
              <a:rPr dirty="0">
                <a:latin typeface="Cambria"/>
                <a:cs typeface="Cambria"/>
              </a:rPr>
              <a:t>to</a:t>
            </a:r>
            <a:r>
              <a:rPr spc="-65" dirty="0">
                <a:latin typeface="Cambria"/>
                <a:cs typeface="Cambria"/>
              </a:rPr>
              <a:t> </a:t>
            </a:r>
            <a:r>
              <a:rPr dirty="0">
                <a:latin typeface="Cambria"/>
                <a:cs typeface="Cambria"/>
              </a:rPr>
              <a:t>other</a:t>
            </a:r>
            <a:r>
              <a:rPr spc="-60" dirty="0">
                <a:latin typeface="Cambria"/>
                <a:cs typeface="Cambria"/>
              </a:rPr>
              <a:t> </a:t>
            </a:r>
            <a:r>
              <a:rPr spc="-10" dirty="0">
                <a:latin typeface="Cambria"/>
                <a:cs typeface="Cambria"/>
              </a:rPr>
              <a:t>registered</a:t>
            </a:r>
            <a:r>
              <a:rPr spc="-15" dirty="0">
                <a:latin typeface="Cambria"/>
                <a:cs typeface="Cambria"/>
              </a:rPr>
              <a:t> </a:t>
            </a:r>
            <a:r>
              <a:rPr spc="-10" dirty="0">
                <a:latin typeface="Cambria"/>
                <a:cs typeface="Cambria"/>
              </a:rPr>
              <a:t>trusts</a:t>
            </a:r>
            <a:endParaRPr dirty="0">
              <a:latin typeface="Cambria"/>
              <a:cs typeface="Cambria"/>
            </a:endParaRPr>
          </a:p>
          <a:p>
            <a:pPr marL="354965" indent="-342265">
              <a:lnSpc>
                <a:spcPct val="100000"/>
              </a:lnSpc>
              <a:buFont typeface="Wingdings"/>
              <a:buChar char=""/>
              <a:tabLst>
                <a:tab pos="354965" algn="l"/>
              </a:tabLst>
            </a:pPr>
            <a:r>
              <a:rPr dirty="0">
                <a:latin typeface="Cambria"/>
                <a:cs typeface="Cambria"/>
              </a:rPr>
              <a:t>applied</a:t>
            </a:r>
            <a:r>
              <a:rPr spc="-35" dirty="0">
                <a:latin typeface="Cambria"/>
                <a:cs typeface="Cambria"/>
              </a:rPr>
              <a:t> </a:t>
            </a:r>
            <a:r>
              <a:rPr dirty="0">
                <a:latin typeface="Cambria"/>
                <a:cs typeface="Cambria"/>
              </a:rPr>
              <a:t>to</a:t>
            </a:r>
            <a:r>
              <a:rPr spc="-60" dirty="0">
                <a:latin typeface="Cambria"/>
                <a:cs typeface="Cambria"/>
              </a:rPr>
              <a:t> </a:t>
            </a:r>
            <a:r>
              <a:rPr dirty="0">
                <a:latin typeface="Cambria"/>
                <a:cs typeface="Cambria"/>
              </a:rPr>
              <a:t>other</a:t>
            </a:r>
            <a:r>
              <a:rPr spc="-45" dirty="0">
                <a:latin typeface="Cambria"/>
                <a:cs typeface="Cambria"/>
              </a:rPr>
              <a:t> </a:t>
            </a:r>
            <a:r>
              <a:rPr spc="-10" dirty="0">
                <a:latin typeface="Cambria"/>
                <a:cs typeface="Cambria"/>
              </a:rPr>
              <a:t>purpose</a:t>
            </a:r>
            <a:endParaRPr dirty="0">
              <a:latin typeface="Cambria"/>
              <a:cs typeface="Cambria"/>
            </a:endParaRPr>
          </a:p>
          <a:p>
            <a:pPr marL="354965" indent="-342265">
              <a:lnSpc>
                <a:spcPct val="100000"/>
              </a:lnSpc>
              <a:buFont typeface="Wingdings"/>
              <a:buChar char=""/>
              <a:tabLst>
                <a:tab pos="354965" algn="l"/>
              </a:tabLst>
            </a:pPr>
            <a:r>
              <a:rPr dirty="0">
                <a:latin typeface="Cambria"/>
                <a:cs typeface="Cambria"/>
              </a:rPr>
              <a:t>not</a:t>
            </a:r>
            <a:r>
              <a:rPr spc="-45" dirty="0">
                <a:latin typeface="Cambria"/>
                <a:cs typeface="Cambria"/>
              </a:rPr>
              <a:t> </a:t>
            </a:r>
            <a:r>
              <a:rPr spc="-10" dirty="0">
                <a:latin typeface="Cambria"/>
                <a:cs typeface="Cambria"/>
              </a:rPr>
              <a:t>invested</a:t>
            </a:r>
            <a:r>
              <a:rPr dirty="0">
                <a:latin typeface="Cambria"/>
                <a:cs typeface="Cambria"/>
              </a:rPr>
              <a:t> or</a:t>
            </a:r>
            <a:r>
              <a:rPr spc="-55" dirty="0">
                <a:latin typeface="Cambria"/>
                <a:cs typeface="Cambria"/>
              </a:rPr>
              <a:t> </a:t>
            </a:r>
            <a:r>
              <a:rPr dirty="0">
                <a:latin typeface="Cambria"/>
                <a:cs typeface="Cambria"/>
              </a:rPr>
              <a:t>ceases</a:t>
            </a:r>
            <a:r>
              <a:rPr spc="-20" dirty="0">
                <a:latin typeface="Cambria"/>
                <a:cs typeface="Cambria"/>
              </a:rPr>
              <a:t> </a:t>
            </a:r>
            <a:r>
              <a:rPr dirty="0">
                <a:latin typeface="Cambria"/>
                <a:cs typeface="Cambria"/>
              </a:rPr>
              <a:t>to</a:t>
            </a:r>
            <a:r>
              <a:rPr spc="-35" dirty="0">
                <a:latin typeface="Cambria"/>
                <a:cs typeface="Cambria"/>
              </a:rPr>
              <a:t> </a:t>
            </a:r>
            <a:r>
              <a:rPr dirty="0">
                <a:latin typeface="Cambria"/>
                <a:cs typeface="Cambria"/>
              </a:rPr>
              <a:t>be</a:t>
            </a:r>
            <a:r>
              <a:rPr spc="-50" dirty="0">
                <a:latin typeface="Cambria"/>
                <a:cs typeface="Cambria"/>
              </a:rPr>
              <a:t> </a:t>
            </a:r>
            <a:r>
              <a:rPr spc="-10" dirty="0">
                <a:latin typeface="Cambria"/>
                <a:cs typeface="Cambria"/>
              </a:rPr>
              <a:t>invested </a:t>
            </a:r>
            <a:r>
              <a:rPr dirty="0">
                <a:latin typeface="Cambria"/>
                <a:cs typeface="Cambria"/>
              </a:rPr>
              <a:t>as</a:t>
            </a:r>
            <a:r>
              <a:rPr spc="-30" dirty="0">
                <a:latin typeface="Cambria"/>
                <a:cs typeface="Cambria"/>
              </a:rPr>
              <a:t> </a:t>
            </a:r>
            <a:r>
              <a:rPr dirty="0">
                <a:latin typeface="Cambria"/>
                <a:cs typeface="Cambria"/>
              </a:rPr>
              <a:t>per</a:t>
            </a:r>
            <a:r>
              <a:rPr spc="-45" dirty="0">
                <a:latin typeface="Cambria"/>
                <a:cs typeface="Cambria"/>
              </a:rPr>
              <a:t> </a:t>
            </a:r>
            <a:r>
              <a:rPr spc="-10" dirty="0">
                <a:latin typeface="Cambria"/>
                <a:cs typeface="Cambria"/>
              </a:rPr>
              <a:t>11(5)</a:t>
            </a:r>
            <a:endParaRPr dirty="0">
              <a:latin typeface="Cambria"/>
              <a:cs typeface="Cambria"/>
            </a:endParaRPr>
          </a:p>
          <a:p>
            <a:pPr marL="355600" marR="8890" indent="-342900">
              <a:lnSpc>
                <a:spcPct val="100000"/>
              </a:lnSpc>
              <a:spcBef>
                <a:spcPts val="5"/>
              </a:spcBef>
              <a:buFont typeface="Wingdings"/>
              <a:buChar char=""/>
              <a:tabLst>
                <a:tab pos="355600" algn="l"/>
              </a:tabLst>
            </a:pPr>
            <a:r>
              <a:rPr dirty="0">
                <a:latin typeface="Cambria"/>
                <a:cs typeface="Cambria"/>
              </a:rPr>
              <a:t>Not</a:t>
            </a:r>
            <a:r>
              <a:rPr spc="190" dirty="0">
                <a:latin typeface="Cambria"/>
                <a:cs typeface="Cambria"/>
              </a:rPr>
              <a:t> </a:t>
            </a:r>
            <a:r>
              <a:rPr dirty="0">
                <a:latin typeface="Cambria"/>
                <a:cs typeface="Cambria"/>
              </a:rPr>
              <a:t>utilized</a:t>
            </a:r>
            <a:r>
              <a:rPr spc="204" dirty="0">
                <a:latin typeface="Cambria"/>
                <a:cs typeface="Cambria"/>
              </a:rPr>
              <a:t> </a:t>
            </a:r>
            <a:r>
              <a:rPr dirty="0">
                <a:latin typeface="Cambria"/>
                <a:cs typeface="Cambria"/>
              </a:rPr>
              <a:t>for</a:t>
            </a:r>
            <a:r>
              <a:rPr spc="180" dirty="0">
                <a:latin typeface="Cambria"/>
                <a:cs typeface="Cambria"/>
              </a:rPr>
              <a:t> </a:t>
            </a:r>
            <a:r>
              <a:rPr dirty="0">
                <a:latin typeface="Cambria"/>
                <a:cs typeface="Cambria"/>
              </a:rPr>
              <a:t>the</a:t>
            </a:r>
            <a:r>
              <a:rPr spc="185" dirty="0">
                <a:latin typeface="Cambria"/>
                <a:cs typeface="Cambria"/>
              </a:rPr>
              <a:t> </a:t>
            </a:r>
            <a:r>
              <a:rPr dirty="0">
                <a:latin typeface="Cambria"/>
                <a:cs typeface="Cambria"/>
              </a:rPr>
              <a:t>purpose</a:t>
            </a:r>
            <a:r>
              <a:rPr spc="195" dirty="0">
                <a:latin typeface="Cambria"/>
                <a:cs typeface="Cambria"/>
              </a:rPr>
              <a:t> </a:t>
            </a:r>
            <a:r>
              <a:rPr dirty="0">
                <a:latin typeface="Cambria"/>
                <a:cs typeface="Cambria"/>
              </a:rPr>
              <a:t>for</a:t>
            </a:r>
            <a:r>
              <a:rPr spc="185" dirty="0">
                <a:latin typeface="Cambria"/>
                <a:cs typeface="Cambria"/>
              </a:rPr>
              <a:t> </a:t>
            </a:r>
            <a:r>
              <a:rPr dirty="0">
                <a:latin typeface="Cambria"/>
                <a:cs typeface="Cambria"/>
              </a:rPr>
              <a:t>which</a:t>
            </a:r>
            <a:r>
              <a:rPr spc="185" dirty="0">
                <a:latin typeface="Cambria"/>
                <a:cs typeface="Cambria"/>
              </a:rPr>
              <a:t> </a:t>
            </a:r>
            <a:r>
              <a:rPr dirty="0">
                <a:latin typeface="Cambria"/>
                <a:cs typeface="Cambria"/>
              </a:rPr>
              <a:t>it</a:t>
            </a:r>
            <a:r>
              <a:rPr spc="190" dirty="0">
                <a:latin typeface="Cambria"/>
                <a:cs typeface="Cambria"/>
              </a:rPr>
              <a:t> </a:t>
            </a:r>
            <a:r>
              <a:rPr dirty="0">
                <a:latin typeface="Cambria"/>
                <a:cs typeface="Cambria"/>
              </a:rPr>
              <a:t>was</a:t>
            </a:r>
            <a:r>
              <a:rPr spc="195" dirty="0">
                <a:latin typeface="Cambria"/>
                <a:cs typeface="Cambria"/>
              </a:rPr>
              <a:t> </a:t>
            </a:r>
            <a:r>
              <a:rPr dirty="0">
                <a:latin typeface="Cambria"/>
                <a:cs typeface="Cambria"/>
              </a:rPr>
              <a:t>accumulated</a:t>
            </a:r>
            <a:r>
              <a:rPr spc="200" dirty="0">
                <a:latin typeface="Cambria"/>
                <a:cs typeface="Cambria"/>
              </a:rPr>
              <a:t> </a:t>
            </a:r>
            <a:r>
              <a:rPr spc="-25" dirty="0">
                <a:latin typeface="Cambria"/>
                <a:cs typeface="Cambria"/>
              </a:rPr>
              <a:t>or </a:t>
            </a:r>
            <a:r>
              <a:rPr dirty="0">
                <a:latin typeface="Cambria"/>
                <a:cs typeface="Cambria"/>
              </a:rPr>
              <a:t>set</a:t>
            </a:r>
            <a:r>
              <a:rPr spc="-35" dirty="0">
                <a:latin typeface="Cambria"/>
                <a:cs typeface="Cambria"/>
              </a:rPr>
              <a:t> </a:t>
            </a:r>
            <a:r>
              <a:rPr dirty="0">
                <a:latin typeface="Cambria"/>
                <a:cs typeface="Cambria"/>
              </a:rPr>
              <a:t>apart</a:t>
            </a:r>
            <a:r>
              <a:rPr spc="-30" dirty="0">
                <a:latin typeface="Cambria"/>
                <a:cs typeface="Cambria"/>
              </a:rPr>
              <a:t> </a:t>
            </a:r>
            <a:r>
              <a:rPr dirty="0">
                <a:latin typeface="Cambria"/>
                <a:cs typeface="Cambria"/>
              </a:rPr>
              <a:t>during</a:t>
            </a:r>
            <a:r>
              <a:rPr spc="-40" dirty="0">
                <a:latin typeface="Cambria"/>
                <a:cs typeface="Cambria"/>
              </a:rPr>
              <a:t> </a:t>
            </a:r>
            <a:r>
              <a:rPr dirty="0">
                <a:latin typeface="Cambria"/>
                <a:cs typeface="Cambria"/>
              </a:rPr>
              <a:t>the</a:t>
            </a:r>
            <a:r>
              <a:rPr spc="-40" dirty="0">
                <a:latin typeface="Cambria"/>
                <a:cs typeface="Cambria"/>
              </a:rPr>
              <a:t> </a:t>
            </a:r>
            <a:r>
              <a:rPr spc="-10" dirty="0">
                <a:latin typeface="Cambria"/>
                <a:cs typeface="Cambria"/>
              </a:rPr>
              <a:t>period</a:t>
            </a:r>
            <a:endParaRPr dirty="0">
              <a:latin typeface="Cambria"/>
              <a:cs typeface="Cambria"/>
            </a:endParaRPr>
          </a:p>
          <a:p>
            <a:pPr>
              <a:lnSpc>
                <a:spcPct val="100000"/>
              </a:lnSpc>
              <a:spcBef>
                <a:spcPts val="55"/>
              </a:spcBef>
            </a:pPr>
            <a:endParaRPr dirty="0">
              <a:latin typeface="Cambria"/>
              <a:cs typeface="Cambria"/>
            </a:endParaRPr>
          </a:p>
          <a:p>
            <a:pPr marL="12700" marR="5080" algn="just">
              <a:lnSpc>
                <a:spcPct val="100000"/>
              </a:lnSpc>
              <a:spcBef>
                <a:spcPts val="5"/>
              </a:spcBef>
            </a:pPr>
            <a:r>
              <a:rPr dirty="0">
                <a:latin typeface="Cambria"/>
                <a:cs typeface="Cambria"/>
              </a:rPr>
              <a:t>Then</a:t>
            </a:r>
            <a:r>
              <a:rPr spc="-40" dirty="0">
                <a:latin typeface="Cambria"/>
                <a:cs typeface="Cambria"/>
              </a:rPr>
              <a:t> </a:t>
            </a:r>
            <a:r>
              <a:rPr dirty="0">
                <a:latin typeface="Cambria"/>
                <a:cs typeface="Cambria"/>
              </a:rPr>
              <a:t>it</a:t>
            </a:r>
            <a:r>
              <a:rPr spc="-35" dirty="0">
                <a:latin typeface="Cambria"/>
                <a:cs typeface="Cambria"/>
              </a:rPr>
              <a:t> </a:t>
            </a:r>
            <a:r>
              <a:rPr dirty="0">
                <a:latin typeface="Cambria"/>
                <a:cs typeface="Cambria"/>
              </a:rPr>
              <a:t>will</a:t>
            </a:r>
            <a:r>
              <a:rPr spc="-35" dirty="0">
                <a:latin typeface="Cambria"/>
                <a:cs typeface="Cambria"/>
              </a:rPr>
              <a:t> </a:t>
            </a:r>
            <a:r>
              <a:rPr dirty="0">
                <a:latin typeface="Cambria"/>
                <a:cs typeface="Cambria"/>
              </a:rPr>
              <a:t>be</a:t>
            </a:r>
            <a:r>
              <a:rPr spc="-45" dirty="0">
                <a:latin typeface="Cambria"/>
                <a:cs typeface="Cambria"/>
              </a:rPr>
              <a:t> </a:t>
            </a:r>
            <a:r>
              <a:rPr dirty="0">
                <a:latin typeface="Cambria"/>
                <a:cs typeface="Cambria"/>
              </a:rPr>
              <a:t>treated</a:t>
            </a:r>
            <a:r>
              <a:rPr spc="-25" dirty="0">
                <a:latin typeface="Cambria"/>
                <a:cs typeface="Cambria"/>
              </a:rPr>
              <a:t> </a:t>
            </a:r>
            <a:r>
              <a:rPr dirty="0">
                <a:latin typeface="Cambria"/>
                <a:cs typeface="Cambria"/>
              </a:rPr>
              <a:t>as</a:t>
            </a:r>
            <a:r>
              <a:rPr spc="-35" dirty="0">
                <a:latin typeface="Cambria"/>
                <a:cs typeface="Cambria"/>
              </a:rPr>
              <a:t> </a:t>
            </a:r>
            <a:r>
              <a:rPr dirty="0">
                <a:latin typeface="Cambria"/>
                <a:cs typeface="Cambria"/>
              </a:rPr>
              <a:t>income</a:t>
            </a:r>
            <a:r>
              <a:rPr spc="-35" dirty="0">
                <a:latin typeface="Cambria"/>
                <a:cs typeface="Cambria"/>
              </a:rPr>
              <a:t> </a:t>
            </a:r>
            <a:r>
              <a:rPr dirty="0">
                <a:latin typeface="Cambria"/>
                <a:cs typeface="Cambria"/>
              </a:rPr>
              <a:t>in</a:t>
            </a:r>
            <a:r>
              <a:rPr spc="-30" dirty="0">
                <a:latin typeface="Cambria"/>
                <a:cs typeface="Cambria"/>
              </a:rPr>
              <a:t> </a:t>
            </a:r>
            <a:r>
              <a:rPr dirty="0">
                <a:latin typeface="Cambria"/>
                <a:cs typeface="Cambria"/>
              </a:rPr>
              <a:t>the</a:t>
            </a:r>
            <a:r>
              <a:rPr spc="-30" dirty="0">
                <a:latin typeface="Cambria"/>
                <a:cs typeface="Cambria"/>
              </a:rPr>
              <a:t> </a:t>
            </a:r>
            <a:r>
              <a:rPr dirty="0">
                <a:latin typeface="Cambria"/>
                <a:cs typeface="Cambria"/>
              </a:rPr>
              <a:t>year</a:t>
            </a:r>
            <a:r>
              <a:rPr spc="-40" dirty="0">
                <a:latin typeface="Cambria"/>
                <a:cs typeface="Cambria"/>
              </a:rPr>
              <a:t> </a:t>
            </a:r>
            <a:r>
              <a:rPr dirty="0">
                <a:latin typeface="Cambria"/>
                <a:cs typeface="Cambria"/>
              </a:rPr>
              <a:t>of</a:t>
            </a:r>
            <a:r>
              <a:rPr spc="-45" dirty="0">
                <a:latin typeface="Cambria"/>
                <a:cs typeface="Cambria"/>
              </a:rPr>
              <a:t> </a:t>
            </a:r>
            <a:r>
              <a:rPr dirty="0">
                <a:latin typeface="Cambria"/>
                <a:cs typeface="Cambria"/>
              </a:rPr>
              <a:t>default</a:t>
            </a:r>
            <a:r>
              <a:rPr spc="-35" dirty="0">
                <a:latin typeface="Cambria"/>
                <a:cs typeface="Cambria"/>
              </a:rPr>
              <a:t> </a:t>
            </a:r>
            <a:r>
              <a:rPr dirty="0">
                <a:latin typeface="Cambria"/>
                <a:cs typeface="Cambria"/>
              </a:rPr>
              <a:t>or</a:t>
            </a:r>
            <a:r>
              <a:rPr spc="-35" dirty="0">
                <a:latin typeface="Cambria"/>
                <a:cs typeface="Cambria"/>
              </a:rPr>
              <a:t> </a:t>
            </a:r>
            <a:r>
              <a:rPr dirty="0">
                <a:solidFill>
                  <a:srgbClr val="FF0000"/>
                </a:solidFill>
                <a:latin typeface="Cambria"/>
                <a:cs typeface="Cambria"/>
              </a:rPr>
              <a:t>last</a:t>
            </a:r>
            <a:r>
              <a:rPr spc="-20" dirty="0">
                <a:solidFill>
                  <a:srgbClr val="FF0000"/>
                </a:solidFill>
                <a:latin typeface="Cambria"/>
                <a:cs typeface="Cambria"/>
              </a:rPr>
              <a:t> year </a:t>
            </a:r>
            <a:r>
              <a:rPr dirty="0">
                <a:solidFill>
                  <a:srgbClr val="FF0000"/>
                </a:solidFill>
                <a:latin typeface="Cambria"/>
                <a:cs typeface="Cambria"/>
              </a:rPr>
              <a:t>for</a:t>
            </a:r>
            <a:r>
              <a:rPr spc="535" dirty="0">
                <a:solidFill>
                  <a:srgbClr val="FF0000"/>
                </a:solidFill>
                <a:latin typeface="Cambria"/>
                <a:cs typeface="Cambria"/>
              </a:rPr>
              <a:t>  </a:t>
            </a:r>
            <a:r>
              <a:rPr dirty="0">
                <a:solidFill>
                  <a:srgbClr val="FF0000"/>
                </a:solidFill>
                <a:latin typeface="Cambria"/>
                <a:cs typeface="Cambria"/>
              </a:rPr>
              <a:t>which</a:t>
            </a:r>
            <a:r>
              <a:rPr spc="204" dirty="0">
                <a:solidFill>
                  <a:srgbClr val="FF0000"/>
                </a:solidFill>
                <a:latin typeface="Cambria"/>
                <a:cs typeface="Cambria"/>
              </a:rPr>
              <a:t>   </a:t>
            </a:r>
            <a:r>
              <a:rPr dirty="0">
                <a:solidFill>
                  <a:srgbClr val="FF0000"/>
                </a:solidFill>
                <a:latin typeface="Cambria"/>
                <a:cs typeface="Cambria"/>
              </a:rPr>
              <a:t>income</a:t>
            </a:r>
            <a:r>
              <a:rPr spc="545" dirty="0">
                <a:solidFill>
                  <a:srgbClr val="FF0000"/>
                </a:solidFill>
                <a:latin typeface="Cambria"/>
                <a:cs typeface="Cambria"/>
              </a:rPr>
              <a:t>  </a:t>
            </a:r>
            <a:r>
              <a:rPr dirty="0">
                <a:solidFill>
                  <a:srgbClr val="FF0000"/>
                </a:solidFill>
                <a:latin typeface="Cambria"/>
                <a:cs typeface="Cambria"/>
              </a:rPr>
              <a:t>is</a:t>
            </a:r>
            <a:r>
              <a:rPr spc="545" dirty="0">
                <a:solidFill>
                  <a:srgbClr val="FF0000"/>
                </a:solidFill>
                <a:latin typeface="Cambria"/>
                <a:cs typeface="Cambria"/>
              </a:rPr>
              <a:t>  </a:t>
            </a:r>
            <a:r>
              <a:rPr dirty="0">
                <a:solidFill>
                  <a:srgbClr val="FF0000"/>
                </a:solidFill>
                <a:latin typeface="Cambria"/>
                <a:cs typeface="Cambria"/>
              </a:rPr>
              <a:t>accumulated</a:t>
            </a:r>
            <a:r>
              <a:rPr spc="204" dirty="0">
                <a:solidFill>
                  <a:srgbClr val="FF0000"/>
                </a:solidFill>
                <a:latin typeface="Cambria"/>
                <a:cs typeface="Cambria"/>
              </a:rPr>
              <a:t>   </a:t>
            </a:r>
            <a:r>
              <a:rPr dirty="0">
                <a:solidFill>
                  <a:srgbClr val="FF0000"/>
                </a:solidFill>
                <a:latin typeface="Cambria"/>
                <a:cs typeface="Cambria"/>
              </a:rPr>
              <a:t>or</a:t>
            </a:r>
            <a:r>
              <a:rPr spc="200" dirty="0">
                <a:solidFill>
                  <a:srgbClr val="FF0000"/>
                </a:solidFill>
                <a:latin typeface="Cambria"/>
                <a:cs typeface="Cambria"/>
              </a:rPr>
              <a:t>   </a:t>
            </a:r>
            <a:r>
              <a:rPr dirty="0">
                <a:solidFill>
                  <a:srgbClr val="FF0000"/>
                </a:solidFill>
                <a:latin typeface="Cambria"/>
                <a:cs typeface="Cambria"/>
              </a:rPr>
              <a:t>set</a:t>
            </a:r>
            <a:r>
              <a:rPr spc="210" dirty="0">
                <a:solidFill>
                  <a:srgbClr val="FF0000"/>
                </a:solidFill>
                <a:latin typeface="Cambria"/>
                <a:cs typeface="Cambria"/>
              </a:rPr>
              <a:t>   </a:t>
            </a:r>
            <a:r>
              <a:rPr dirty="0">
                <a:solidFill>
                  <a:srgbClr val="FF0000"/>
                </a:solidFill>
                <a:latin typeface="Cambria"/>
                <a:cs typeface="Cambria"/>
              </a:rPr>
              <a:t>apart.</a:t>
            </a:r>
            <a:r>
              <a:rPr spc="200" dirty="0">
                <a:solidFill>
                  <a:srgbClr val="FF0000"/>
                </a:solidFill>
                <a:latin typeface="Cambria"/>
                <a:cs typeface="Cambria"/>
              </a:rPr>
              <a:t>   </a:t>
            </a:r>
            <a:r>
              <a:rPr spc="-10" dirty="0">
                <a:latin typeface="Cambria"/>
                <a:cs typeface="Cambria"/>
              </a:rPr>
              <a:t>(w.e.f. 01/04/2023)</a:t>
            </a:r>
            <a:endParaRPr dirty="0">
              <a:latin typeface="Cambria"/>
              <a:cs typeface="Cambria"/>
            </a:endParaRPr>
          </a:p>
          <a:p>
            <a:pPr>
              <a:lnSpc>
                <a:spcPct val="100000"/>
              </a:lnSpc>
              <a:spcBef>
                <a:spcPts val="60"/>
              </a:spcBef>
            </a:pPr>
            <a:endParaRPr dirty="0">
              <a:latin typeface="Cambria"/>
              <a:cs typeface="Cambria"/>
            </a:endParaRPr>
          </a:p>
          <a:p>
            <a:pPr marL="12700" marR="5080" algn="just">
              <a:lnSpc>
                <a:spcPct val="100000"/>
              </a:lnSpc>
            </a:pPr>
            <a:r>
              <a:rPr i="1" dirty="0">
                <a:latin typeface="Cambria"/>
                <a:cs typeface="Cambria"/>
              </a:rPr>
              <a:t>However,</a:t>
            </a:r>
            <a:r>
              <a:rPr i="1" spc="235" dirty="0">
                <a:latin typeface="Cambria"/>
                <a:cs typeface="Cambria"/>
              </a:rPr>
              <a:t> </a:t>
            </a:r>
            <a:r>
              <a:rPr i="1" dirty="0">
                <a:latin typeface="Cambria"/>
                <a:cs typeface="Cambria"/>
              </a:rPr>
              <a:t>in</a:t>
            </a:r>
            <a:r>
              <a:rPr i="1" spc="260" dirty="0">
                <a:latin typeface="Cambria"/>
                <a:cs typeface="Cambria"/>
              </a:rPr>
              <a:t> </a:t>
            </a:r>
            <a:r>
              <a:rPr i="1" dirty="0">
                <a:latin typeface="Cambria"/>
                <a:cs typeface="Cambria"/>
              </a:rPr>
              <a:t>case</a:t>
            </a:r>
            <a:r>
              <a:rPr i="1" spc="250" dirty="0">
                <a:latin typeface="Cambria"/>
                <a:cs typeface="Cambria"/>
              </a:rPr>
              <a:t> </a:t>
            </a:r>
            <a:r>
              <a:rPr i="1" dirty="0">
                <a:latin typeface="Cambria"/>
                <a:cs typeface="Cambria"/>
              </a:rPr>
              <a:t>beyond</a:t>
            </a:r>
            <a:r>
              <a:rPr i="1" spc="250" dirty="0">
                <a:latin typeface="Cambria"/>
                <a:cs typeface="Cambria"/>
              </a:rPr>
              <a:t> </a:t>
            </a:r>
            <a:r>
              <a:rPr i="1" dirty="0">
                <a:latin typeface="Cambria"/>
                <a:cs typeface="Cambria"/>
              </a:rPr>
              <a:t>control-</a:t>
            </a:r>
            <a:r>
              <a:rPr i="1" spc="245" dirty="0">
                <a:latin typeface="Cambria"/>
                <a:cs typeface="Cambria"/>
              </a:rPr>
              <a:t> </a:t>
            </a:r>
            <a:r>
              <a:rPr i="1" dirty="0">
                <a:latin typeface="Cambria"/>
                <a:cs typeface="Cambria"/>
              </a:rPr>
              <a:t>Application</a:t>
            </a:r>
            <a:r>
              <a:rPr i="1" spc="254" dirty="0">
                <a:latin typeface="Cambria"/>
                <a:cs typeface="Cambria"/>
              </a:rPr>
              <a:t> </a:t>
            </a:r>
            <a:r>
              <a:rPr i="1" dirty="0">
                <a:latin typeface="Cambria"/>
                <a:cs typeface="Cambria"/>
              </a:rPr>
              <a:t>can</a:t>
            </a:r>
            <a:r>
              <a:rPr i="1" spc="250" dirty="0">
                <a:latin typeface="Cambria"/>
                <a:cs typeface="Cambria"/>
              </a:rPr>
              <a:t> </a:t>
            </a:r>
            <a:r>
              <a:rPr i="1" dirty="0">
                <a:latin typeface="Cambria"/>
                <a:cs typeface="Cambria"/>
              </a:rPr>
              <a:t>be</a:t>
            </a:r>
            <a:r>
              <a:rPr i="1" spc="254" dirty="0">
                <a:latin typeface="Cambria"/>
                <a:cs typeface="Cambria"/>
              </a:rPr>
              <a:t> </a:t>
            </a:r>
            <a:r>
              <a:rPr i="1" dirty="0">
                <a:latin typeface="Cambria"/>
                <a:cs typeface="Cambria"/>
              </a:rPr>
              <a:t>made</a:t>
            </a:r>
            <a:r>
              <a:rPr i="1" spc="245" dirty="0">
                <a:latin typeface="Cambria"/>
                <a:cs typeface="Cambria"/>
              </a:rPr>
              <a:t> </a:t>
            </a:r>
            <a:r>
              <a:rPr i="1" dirty="0">
                <a:latin typeface="Cambria"/>
                <a:cs typeface="Cambria"/>
              </a:rPr>
              <a:t>to</a:t>
            </a:r>
            <a:r>
              <a:rPr i="1" spc="245" dirty="0">
                <a:latin typeface="Cambria"/>
                <a:cs typeface="Cambria"/>
              </a:rPr>
              <a:t> </a:t>
            </a:r>
            <a:r>
              <a:rPr i="1" spc="-25" dirty="0">
                <a:latin typeface="Cambria"/>
                <a:cs typeface="Cambria"/>
              </a:rPr>
              <a:t>AO </a:t>
            </a:r>
            <a:r>
              <a:rPr i="1" dirty="0">
                <a:latin typeface="Cambria"/>
                <a:cs typeface="Cambria"/>
              </a:rPr>
              <a:t>seeking</a:t>
            </a:r>
            <a:r>
              <a:rPr i="1" spc="10" dirty="0">
                <a:latin typeface="Cambria"/>
                <a:cs typeface="Cambria"/>
              </a:rPr>
              <a:t> </a:t>
            </a:r>
            <a:r>
              <a:rPr i="1" dirty="0">
                <a:latin typeface="Cambria"/>
                <a:cs typeface="Cambria"/>
              </a:rPr>
              <a:t>permission</a:t>
            </a:r>
            <a:r>
              <a:rPr i="1" spc="10" dirty="0">
                <a:latin typeface="Cambria"/>
                <a:cs typeface="Cambria"/>
              </a:rPr>
              <a:t> </a:t>
            </a:r>
            <a:r>
              <a:rPr i="1" dirty="0">
                <a:latin typeface="Cambria"/>
                <a:cs typeface="Cambria"/>
              </a:rPr>
              <a:t>to</a:t>
            </a:r>
            <a:r>
              <a:rPr i="1" spc="20" dirty="0">
                <a:latin typeface="Cambria"/>
                <a:cs typeface="Cambria"/>
              </a:rPr>
              <a:t> </a:t>
            </a:r>
            <a:r>
              <a:rPr i="1" dirty="0">
                <a:latin typeface="Cambria"/>
                <a:cs typeface="Cambria"/>
              </a:rPr>
              <a:t>apply</a:t>
            </a:r>
            <a:r>
              <a:rPr i="1" spc="20" dirty="0">
                <a:latin typeface="Cambria"/>
                <a:cs typeface="Cambria"/>
              </a:rPr>
              <a:t> </a:t>
            </a:r>
            <a:r>
              <a:rPr i="1" dirty="0">
                <a:latin typeface="Cambria"/>
                <a:cs typeface="Cambria"/>
              </a:rPr>
              <a:t>accumulated</a:t>
            </a:r>
            <a:r>
              <a:rPr i="1" spc="15" dirty="0">
                <a:latin typeface="Cambria"/>
                <a:cs typeface="Cambria"/>
              </a:rPr>
              <a:t> </a:t>
            </a:r>
            <a:r>
              <a:rPr i="1" dirty="0">
                <a:latin typeface="Cambria"/>
                <a:cs typeface="Cambria"/>
              </a:rPr>
              <a:t>income</a:t>
            </a:r>
            <a:r>
              <a:rPr i="1" spc="10" dirty="0">
                <a:latin typeface="Cambria"/>
                <a:cs typeface="Cambria"/>
              </a:rPr>
              <a:t> </a:t>
            </a:r>
            <a:r>
              <a:rPr i="1" dirty="0">
                <a:latin typeface="Cambria"/>
                <a:cs typeface="Cambria"/>
              </a:rPr>
              <a:t>for</a:t>
            </a:r>
            <a:r>
              <a:rPr i="1" spc="20" dirty="0">
                <a:latin typeface="Cambria"/>
                <a:cs typeface="Cambria"/>
              </a:rPr>
              <a:t> </a:t>
            </a:r>
            <a:r>
              <a:rPr i="1" dirty="0">
                <a:latin typeface="Cambria"/>
                <a:cs typeface="Cambria"/>
              </a:rPr>
              <a:t>purpose</a:t>
            </a:r>
            <a:r>
              <a:rPr i="1" spc="10" dirty="0">
                <a:latin typeface="Cambria"/>
                <a:cs typeface="Cambria"/>
              </a:rPr>
              <a:t> </a:t>
            </a:r>
            <a:r>
              <a:rPr i="1" spc="-10" dirty="0">
                <a:latin typeface="Cambria"/>
                <a:cs typeface="Cambria"/>
              </a:rPr>
              <a:t>other </a:t>
            </a:r>
            <a:r>
              <a:rPr i="1" dirty="0">
                <a:latin typeface="Cambria"/>
                <a:cs typeface="Cambria"/>
              </a:rPr>
              <a:t>than</a:t>
            </a:r>
            <a:r>
              <a:rPr i="1" spc="285" dirty="0">
                <a:latin typeface="Cambria"/>
                <a:cs typeface="Cambria"/>
              </a:rPr>
              <a:t> </a:t>
            </a:r>
            <a:r>
              <a:rPr i="1" dirty="0">
                <a:latin typeface="Cambria"/>
                <a:cs typeface="Cambria"/>
              </a:rPr>
              <a:t>for</a:t>
            </a:r>
            <a:r>
              <a:rPr i="1" spc="285" dirty="0">
                <a:latin typeface="Cambria"/>
                <a:cs typeface="Cambria"/>
              </a:rPr>
              <a:t> </a:t>
            </a:r>
            <a:r>
              <a:rPr i="1" dirty="0">
                <a:latin typeface="Cambria"/>
                <a:cs typeface="Cambria"/>
              </a:rPr>
              <a:t>which</a:t>
            </a:r>
            <a:r>
              <a:rPr i="1" spc="280" dirty="0">
                <a:latin typeface="Cambria"/>
                <a:cs typeface="Cambria"/>
              </a:rPr>
              <a:t> </a:t>
            </a:r>
            <a:r>
              <a:rPr i="1" dirty="0">
                <a:latin typeface="Cambria"/>
                <a:cs typeface="Cambria"/>
              </a:rPr>
              <a:t>it</a:t>
            </a:r>
            <a:r>
              <a:rPr i="1" spc="285" dirty="0">
                <a:latin typeface="Cambria"/>
                <a:cs typeface="Cambria"/>
              </a:rPr>
              <a:t> </a:t>
            </a:r>
            <a:r>
              <a:rPr i="1" dirty="0">
                <a:latin typeface="Cambria"/>
                <a:cs typeface="Cambria"/>
              </a:rPr>
              <a:t>was</a:t>
            </a:r>
            <a:r>
              <a:rPr i="1" spc="305" dirty="0">
                <a:latin typeface="Cambria"/>
                <a:cs typeface="Cambria"/>
              </a:rPr>
              <a:t> </a:t>
            </a:r>
            <a:r>
              <a:rPr i="1" dirty="0">
                <a:latin typeface="Cambria"/>
                <a:cs typeface="Cambria"/>
              </a:rPr>
              <a:t>accumulated.</a:t>
            </a:r>
            <a:r>
              <a:rPr i="1" spc="275" dirty="0">
                <a:latin typeface="Cambria"/>
                <a:cs typeface="Cambria"/>
              </a:rPr>
              <a:t> </a:t>
            </a:r>
            <a:r>
              <a:rPr i="1" dirty="0">
                <a:latin typeface="Cambria"/>
                <a:cs typeface="Cambria"/>
              </a:rPr>
              <a:t>But</a:t>
            </a:r>
            <a:r>
              <a:rPr i="1" spc="285" dirty="0">
                <a:latin typeface="Cambria"/>
                <a:cs typeface="Cambria"/>
              </a:rPr>
              <a:t> </a:t>
            </a:r>
            <a:r>
              <a:rPr i="1" dirty="0">
                <a:latin typeface="Cambria"/>
                <a:cs typeface="Cambria"/>
              </a:rPr>
              <a:t>in</a:t>
            </a:r>
            <a:r>
              <a:rPr i="1" spc="285" dirty="0">
                <a:latin typeface="Cambria"/>
                <a:cs typeface="Cambria"/>
              </a:rPr>
              <a:t> </a:t>
            </a:r>
            <a:r>
              <a:rPr i="1" dirty="0">
                <a:latin typeface="Cambria"/>
                <a:cs typeface="Cambria"/>
              </a:rPr>
              <a:t>no</a:t>
            </a:r>
            <a:r>
              <a:rPr i="1" spc="295" dirty="0">
                <a:latin typeface="Cambria"/>
                <a:cs typeface="Cambria"/>
              </a:rPr>
              <a:t> </a:t>
            </a:r>
            <a:r>
              <a:rPr i="1" dirty="0">
                <a:latin typeface="Cambria"/>
                <a:cs typeface="Cambria"/>
              </a:rPr>
              <a:t>case</a:t>
            </a:r>
            <a:r>
              <a:rPr i="1" spc="285" dirty="0">
                <a:latin typeface="Cambria"/>
                <a:cs typeface="Cambria"/>
              </a:rPr>
              <a:t> </a:t>
            </a:r>
            <a:r>
              <a:rPr i="1" dirty="0">
                <a:latin typeface="Cambria"/>
                <a:cs typeface="Cambria"/>
              </a:rPr>
              <a:t>AO</a:t>
            </a:r>
            <a:r>
              <a:rPr i="1" spc="280" dirty="0">
                <a:latin typeface="Cambria"/>
                <a:cs typeface="Cambria"/>
              </a:rPr>
              <a:t> </a:t>
            </a:r>
            <a:r>
              <a:rPr i="1" dirty="0">
                <a:latin typeface="Cambria"/>
                <a:cs typeface="Cambria"/>
              </a:rPr>
              <a:t>can</a:t>
            </a:r>
            <a:r>
              <a:rPr i="1" spc="305" dirty="0">
                <a:latin typeface="Cambria"/>
                <a:cs typeface="Cambria"/>
              </a:rPr>
              <a:t> </a:t>
            </a:r>
            <a:r>
              <a:rPr i="1" spc="-10" dirty="0">
                <a:latin typeface="Cambria"/>
                <a:cs typeface="Cambria"/>
              </a:rPr>
              <a:t>allow </a:t>
            </a:r>
            <a:r>
              <a:rPr i="1" dirty="0">
                <a:latin typeface="Cambria"/>
                <a:cs typeface="Cambria"/>
              </a:rPr>
              <a:t>paying</a:t>
            </a:r>
            <a:r>
              <a:rPr i="1" spc="140" dirty="0">
                <a:latin typeface="Cambria"/>
                <a:cs typeface="Cambria"/>
              </a:rPr>
              <a:t> </a:t>
            </a:r>
            <a:r>
              <a:rPr i="1" dirty="0">
                <a:latin typeface="Cambria"/>
                <a:cs typeface="Cambria"/>
              </a:rPr>
              <a:t>the</a:t>
            </a:r>
            <a:r>
              <a:rPr i="1" spc="135" dirty="0">
                <a:latin typeface="Cambria"/>
                <a:cs typeface="Cambria"/>
              </a:rPr>
              <a:t> </a:t>
            </a:r>
            <a:r>
              <a:rPr i="1" dirty="0">
                <a:latin typeface="Cambria"/>
                <a:cs typeface="Cambria"/>
              </a:rPr>
              <a:t>accumulated</a:t>
            </a:r>
            <a:r>
              <a:rPr i="1" spc="135" dirty="0">
                <a:latin typeface="Cambria"/>
                <a:cs typeface="Cambria"/>
              </a:rPr>
              <a:t> </a:t>
            </a:r>
            <a:r>
              <a:rPr i="1" dirty="0">
                <a:latin typeface="Cambria"/>
                <a:cs typeface="Cambria"/>
              </a:rPr>
              <a:t>money</a:t>
            </a:r>
            <a:r>
              <a:rPr i="1" spc="120" dirty="0">
                <a:latin typeface="Cambria"/>
                <a:cs typeface="Cambria"/>
              </a:rPr>
              <a:t> </a:t>
            </a:r>
            <a:r>
              <a:rPr i="1" dirty="0">
                <a:latin typeface="Cambria"/>
                <a:cs typeface="Cambria"/>
              </a:rPr>
              <a:t>to</a:t>
            </a:r>
            <a:r>
              <a:rPr i="1" spc="140" dirty="0">
                <a:latin typeface="Cambria"/>
                <a:cs typeface="Cambria"/>
              </a:rPr>
              <a:t> </a:t>
            </a:r>
            <a:r>
              <a:rPr i="1" dirty="0">
                <a:latin typeface="Cambria"/>
                <a:cs typeface="Cambria"/>
              </a:rPr>
              <a:t>another</a:t>
            </a:r>
            <a:r>
              <a:rPr i="1" spc="130" dirty="0">
                <a:latin typeface="Cambria"/>
                <a:cs typeface="Cambria"/>
              </a:rPr>
              <a:t> </a:t>
            </a:r>
            <a:r>
              <a:rPr i="1" dirty="0">
                <a:latin typeface="Cambria"/>
                <a:cs typeface="Cambria"/>
              </a:rPr>
              <a:t>registered</a:t>
            </a:r>
            <a:r>
              <a:rPr i="1" spc="120" dirty="0">
                <a:latin typeface="Cambria"/>
                <a:cs typeface="Cambria"/>
              </a:rPr>
              <a:t> </a:t>
            </a:r>
            <a:r>
              <a:rPr i="1" dirty="0">
                <a:latin typeface="Cambria"/>
                <a:cs typeface="Cambria"/>
              </a:rPr>
              <a:t>trust,</a:t>
            </a:r>
            <a:r>
              <a:rPr i="1" spc="125" dirty="0">
                <a:latin typeface="Cambria"/>
                <a:cs typeface="Cambria"/>
              </a:rPr>
              <a:t> </a:t>
            </a:r>
            <a:r>
              <a:rPr i="1" spc="-10" dirty="0">
                <a:latin typeface="Cambria"/>
                <a:cs typeface="Cambria"/>
              </a:rPr>
              <a:t>except </a:t>
            </a:r>
            <a:r>
              <a:rPr i="1" dirty="0">
                <a:latin typeface="Cambria"/>
                <a:cs typeface="Cambria"/>
              </a:rPr>
              <a:t>during</a:t>
            </a:r>
            <a:r>
              <a:rPr i="1" spc="-70" dirty="0">
                <a:latin typeface="Cambria"/>
                <a:cs typeface="Cambria"/>
              </a:rPr>
              <a:t> </a:t>
            </a:r>
            <a:r>
              <a:rPr i="1" spc="-10" dirty="0">
                <a:latin typeface="Cambria"/>
                <a:cs typeface="Cambria"/>
              </a:rPr>
              <a:t>dissolution.</a:t>
            </a:r>
            <a:endParaRPr dirty="0">
              <a:latin typeface="Cambria"/>
              <a:cs typeface="Cambria"/>
            </a:endParaRPr>
          </a:p>
        </p:txBody>
      </p:sp>
      <p:sp>
        <p:nvSpPr>
          <p:cNvPr id="2" name="Slide Number Placeholder 1">
            <a:extLst>
              <a:ext uri="{FF2B5EF4-FFF2-40B4-BE49-F238E27FC236}">
                <a16:creationId xmlns:a16="http://schemas.microsoft.com/office/drawing/2014/main" id="{D5919702-E5F5-40D1-9F32-5A95D5EF164B}"/>
              </a:ext>
            </a:extLst>
          </p:cNvPr>
          <p:cNvSpPr>
            <a:spLocks noGrp="1"/>
          </p:cNvSpPr>
          <p:nvPr>
            <p:ph type="sldNum" sz="quarter" idx="12"/>
          </p:nvPr>
        </p:nvSpPr>
        <p:spPr/>
        <p:txBody>
          <a:bodyPr/>
          <a:lstStyle/>
          <a:p>
            <a:fld id="{B6F15528-21DE-4FAA-801E-634DDDAF4B2B}" type="slidenum">
              <a:rPr lang="en-IN" smtClean="0"/>
              <a:t>13</a:t>
            </a:fld>
            <a:endParaRPr lang="en-IN"/>
          </a:p>
        </p:txBody>
      </p:sp>
      <p:sp>
        <p:nvSpPr>
          <p:cNvPr id="9" name="object 7">
            <a:extLst>
              <a:ext uri="{FF2B5EF4-FFF2-40B4-BE49-F238E27FC236}">
                <a16:creationId xmlns:a16="http://schemas.microsoft.com/office/drawing/2014/main" id="{FF7A082A-9472-4AB5-B93A-CF457AB5E69D}"/>
              </a:ext>
            </a:extLst>
          </p:cNvPr>
          <p:cNvSpPr txBox="1">
            <a:spLocks noGrp="1"/>
          </p:cNvSpPr>
          <p:nvPr>
            <p:ph type="title"/>
          </p:nvPr>
        </p:nvSpPr>
        <p:spPr>
          <a:xfrm>
            <a:off x="536575" y="17929"/>
            <a:ext cx="7467600" cy="1256113"/>
          </a:xfrm>
          <a:prstGeom prst="rect">
            <a:avLst/>
          </a:prstGeom>
        </p:spPr>
        <p:txBody>
          <a:bodyPr vert="horz" wrap="square" lIns="0" tIns="146685" rIns="0" bIns="0" rtlCol="0">
            <a:spAutoFit/>
          </a:bodyPr>
          <a:lstStyle/>
          <a:p>
            <a:pPr marL="344805">
              <a:lnSpc>
                <a:spcPct val="100000"/>
              </a:lnSpc>
              <a:spcBef>
                <a:spcPts val="1155"/>
              </a:spcBef>
            </a:pPr>
            <a:r>
              <a:rPr sz="3600" dirty="0">
                <a:latin typeface="Palatino Linotype"/>
                <a:cs typeface="Palatino Linotype"/>
              </a:rPr>
              <a:t>Accumulation</a:t>
            </a:r>
            <a:r>
              <a:rPr sz="3600" spc="-55" dirty="0">
                <a:latin typeface="Palatino Linotype"/>
                <a:cs typeface="Palatino Linotype"/>
              </a:rPr>
              <a:t> </a:t>
            </a:r>
            <a:r>
              <a:rPr sz="3600" dirty="0">
                <a:latin typeface="Palatino Linotype"/>
                <a:cs typeface="Palatino Linotype"/>
              </a:rPr>
              <a:t>of</a:t>
            </a:r>
            <a:r>
              <a:rPr sz="3600" spc="-20" dirty="0">
                <a:latin typeface="Palatino Linotype"/>
                <a:cs typeface="Palatino Linotype"/>
              </a:rPr>
              <a:t> </a:t>
            </a:r>
            <a:r>
              <a:rPr sz="3600" dirty="0"/>
              <a:t>Income </a:t>
            </a:r>
            <a:r>
              <a:rPr sz="3600" dirty="0">
                <a:latin typeface="Palatino Linotype"/>
                <a:cs typeface="Palatino Linotype"/>
              </a:rPr>
              <a:t>as</a:t>
            </a:r>
            <a:r>
              <a:rPr sz="3600" spc="-25" dirty="0">
                <a:latin typeface="Palatino Linotype"/>
                <a:cs typeface="Palatino Linotype"/>
              </a:rPr>
              <a:t> </a:t>
            </a:r>
            <a:r>
              <a:rPr sz="3600" dirty="0">
                <a:latin typeface="Palatino Linotype"/>
                <a:cs typeface="Palatino Linotype"/>
              </a:rPr>
              <a:t>per</a:t>
            </a:r>
            <a:r>
              <a:rPr sz="3600" spc="-30" dirty="0">
                <a:latin typeface="Palatino Linotype"/>
                <a:cs typeface="Palatino Linotype"/>
              </a:rPr>
              <a:t> </a:t>
            </a:r>
            <a:r>
              <a:rPr sz="3600" dirty="0">
                <a:latin typeface="Palatino Linotype"/>
                <a:cs typeface="Palatino Linotype"/>
              </a:rPr>
              <a:t>section</a:t>
            </a:r>
            <a:r>
              <a:rPr sz="3600" spc="-25" dirty="0">
                <a:latin typeface="Palatino Linotype"/>
                <a:cs typeface="Palatino Linotype"/>
              </a:rPr>
              <a:t> </a:t>
            </a:r>
            <a:r>
              <a:rPr sz="3600" spc="-20" dirty="0">
                <a:latin typeface="Palatino Linotype"/>
                <a:cs typeface="Palatino Linotype"/>
              </a:rPr>
              <a:t>11(2)</a:t>
            </a:r>
            <a:endParaRPr sz="3600" dirty="0">
              <a:latin typeface="Palatino Linotype"/>
              <a:cs typeface="Palatino Linotype"/>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p:nvPr/>
        </p:nvSpPr>
        <p:spPr>
          <a:xfrm>
            <a:off x="764540" y="1701749"/>
            <a:ext cx="7844790" cy="4269740"/>
          </a:xfrm>
          <a:prstGeom prst="rect">
            <a:avLst/>
          </a:prstGeom>
        </p:spPr>
        <p:txBody>
          <a:bodyPr vert="horz" wrap="square" lIns="0" tIns="12700" rIns="0" bIns="0" rtlCol="0">
            <a:spAutoFit/>
          </a:bodyPr>
          <a:lstStyle/>
          <a:p>
            <a:pPr marL="12700" algn="just">
              <a:lnSpc>
                <a:spcPct val="100000"/>
              </a:lnSpc>
              <a:spcBef>
                <a:spcPts val="100"/>
              </a:spcBef>
            </a:pPr>
            <a:r>
              <a:rPr sz="2400" dirty="0">
                <a:latin typeface="Cambria"/>
                <a:cs typeface="Cambria"/>
              </a:rPr>
              <a:t>There</a:t>
            </a:r>
            <a:r>
              <a:rPr sz="2400" spc="85" dirty="0">
                <a:latin typeface="Cambria"/>
                <a:cs typeface="Cambria"/>
              </a:rPr>
              <a:t> </a:t>
            </a:r>
            <a:r>
              <a:rPr sz="2400" dirty="0">
                <a:latin typeface="Cambria"/>
                <a:cs typeface="Cambria"/>
              </a:rPr>
              <a:t>are</a:t>
            </a:r>
            <a:r>
              <a:rPr sz="2400" spc="85" dirty="0">
                <a:latin typeface="Cambria"/>
                <a:cs typeface="Cambria"/>
              </a:rPr>
              <a:t> </a:t>
            </a:r>
            <a:r>
              <a:rPr sz="2400" dirty="0">
                <a:latin typeface="Cambria"/>
                <a:cs typeface="Cambria"/>
              </a:rPr>
              <a:t>2</a:t>
            </a:r>
            <a:r>
              <a:rPr sz="2400" spc="80" dirty="0">
                <a:latin typeface="Cambria"/>
                <a:cs typeface="Cambria"/>
              </a:rPr>
              <a:t> </a:t>
            </a:r>
            <a:r>
              <a:rPr sz="2400" dirty="0">
                <a:latin typeface="Cambria"/>
                <a:cs typeface="Cambria"/>
              </a:rPr>
              <a:t>omissions</a:t>
            </a:r>
            <a:r>
              <a:rPr sz="2400" spc="90" dirty="0">
                <a:latin typeface="Cambria"/>
                <a:cs typeface="Cambria"/>
              </a:rPr>
              <a:t> </a:t>
            </a:r>
            <a:r>
              <a:rPr sz="2400" dirty="0">
                <a:latin typeface="Cambria"/>
                <a:cs typeface="Cambria"/>
              </a:rPr>
              <a:t>which</a:t>
            </a:r>
            <a:r>
              <a:rPr sz="2400" spc="70" dirty="0">
                <a:latin typeface="Cambria"/>
                <a:cs typeface="Cambria"/>
              </a:rPr>
              <a:t> </a:t>
            </a:r>
            <a:r>
              <a:rPr sz="2400" spc="-10" dirty="0">
                <a:latin typeface="Cambria"/>
                <a:cs typeface="Cambria"/>
              </a:rPr>
              <a:t>effectively</a:t>
            </a:r>
            <a:r>
              <a:rPr sz="2400" spc="80" dirty="0">
                <a:latin typeface="Cambria"/>
                <a:cs typeface="Cambria"/>
              </a:rPr>
              <a:t> </a:t>
            </a:r>
            <a:r>
              <a:rPr sz="2400" dirty="0">
                <a:latin typeface="Cambria"/>
                <a:cs typeface="Cambria"/>
              </a:rPr>
              <a:t>reduced</a:t>
            </a:r>
            <a:r>
              <a:rPr sz="2400" spc="85" dirty="0">
                <a:latin typeface="Cambria"/>
                <a:cs typeface="Cambria"/>
              </a:rPr>
              <a:t> </a:t>
            </a:r>
            <a:r>
              <a:rPr sz="2400" dirty="0">
                <a:latin typeface="Cambria"/>
                <a:cs typeface="Cambria"/>
              </a:rPr>
              <a:t>the</a:t>
            </a:r>
            <a:r>
              <a:rPr sz="2400" spc="85" dirty="0">
                <a:latin typeface="Cambria"/>
                <a:cs typeface="Cambria"/>
              </a:rPr>
              <a:t> </a:t>
            </a:r>
            <a:r>
              <a:rPr sz="2400" spc="-10" dirty="0">
                <a:latin typeface="Cambria"/>
                <a:cs typeface="Cambria"/>
              </a:rPr>
              <a:t>period</a:t>
            </a:r>
            <a:endParaRPr sz="2400" dirty="0">
              <a:latin typeface="Cambria"/>
              <a:cs typeface="Cambria"/>
            </a:endParaRPr>
          </a:p>
          <a:p>
            <a:pPr marL="12700" algn="just">
              <a:lnSpc>
                <a:spcPct val="100000"/>
              </a:lnSpc>
              <a:spcBef>
                <a:spcPts val="5"/>
              </a:spcBef>
            </a:pPr>
            <a:r>
              <a:rPr sz="2400" dirty="0">
                <a:latin typeface="Cambria"/>
                <a:cs typeface="Cambria"/>
              </a:rPr>
              <a:t>of</a:t>
            </a:r>
            <a:r>
              <a:rPr sz="2400" spc="-55" dirty="0">
                <a:latin typeface="Cambria"/>
                <a:cs typeface="Cambria"/>
              </a:rPr>
              <a:t> </a:t>
            </a:r>
            <a:r>
              <a:rPr sz="2400" dirty="0">
                <a:latin typeface="Cambria"/>
                <a:cs typeface="Cambria"/>
              </a:rPr>
              <a:t>accumulations</a:t>
            </a:r>
            <a:r>
              <a:rPr sz="2400" spc="-35" dirty="0">
                <a:latin typeface="Cambria"/>
                <a:cs typeface="Cambria"/>
              </a:rPr>
              <a:t> </a:t>
            </a:r>
            <a:r>
              <a:rPr sz="2400" dirty="0">
                <a:latin typeface="Cambria"/>
                <a:cs typeface="Cambria"/>
              </a:rPr>
              <a:t>from</a:t>
            </a:r>
            <a:r>
              <a:rPr sz="2400" spc="-65" dirty="0">
                <a:latin typeface="Cambria"/>
                <a:cs typeface="Cambria"/>
              </a:rPr>
              <a:t> </a:t>
            </a:r>
            <a:r>
              <a:rPr sz="2400" dirty="0">
                <a:latin typeface="Cambria"/>
                <a:cs typeface="Cambria"/>
              </a:rPr>
              <a:t>6</a:t>
            </a:r>
            <a:r>
              <a:rPr sz="2400" spc="-60" dirty="0">
                <a:latin typeface="Cambria"/>
                <a:cs typeface="Cambria"/>
              </a:rPr>
              <a:t> </a:t>
            </a:r>
            <a:r>
              <a:rPr sz="2400" dirty="0">
                <a:latin typeface="Cambria"/>
                <a:cs typeface="Cambria"/>
              </a:rPr>
              <a:t>years</a:t>
            </a:r>
            <a:r>
              <a:rPr sz="2400" spc="-45" dirty="0">
                <a:latin typeface="Cambria"/>
                <a:cs typeface="Cambria"/>
              </a:rPr>
              <a:t> </a:t>
            </a:r>
            <a:r>
              <a:rPr sz="2400" dirty="0">
                <a:latin typeface="Cambria"/>
                <a:cs typeface="Cambria"/>
              </a:rPr>
              <a:t>to</a:t>
            </a:r>
            <a:r>
              <a:rPr sz="2400" spc="-55" dirty="0">
                <a:latin typeface="Cambria"/>
                <a:cs typeface="Cambria"/>
              </a:rPr>
              <a:t> </a:t>
            </a:r>
            <a:r>
              <a:rPr sz="2400" dirty="0">
                <a:latin typeface="Cambria"/>
                <a:cs typeface="Cambria"/>
              </a:rPr>
              <a:t>5</a:t>
            </a:r>
            <a:r>
              <a:rPr sz="2400" spc="-60" dirty="0">
                <a:latin typeface="Cambria"/>
                <a:cs typeface="Cambria"/>
              </a:rPr>
              <a:t> </a:t>
            </a:r>
            <a:r>
              <a:rPr sz="2400" spc="-10" dirty="0">
                <a:latin typeface="Cambria"/>
                <a:cs typeface="Cambria"/>
              </a:rPr>
              <a:t>years</a:t>
            </a:r>
            <a:endParaRPr sz="2400" dirty="0">
              <a:latin typeface="Cambria"/>
              <a:cs typeface="Cambria"/>
            </a:endParaRPr>
          </a:p>
          <a:p>
            <a:pPr marL="12700" marR="5080" algn="just">
              <a:lnSpc>
                <a:spcPct val="100000"/>
              </a:lnSpc>
              <a:spcBef>
                <a:spcPts val="575"/>
              </a:spcBef>
            </a:pPr>
            <a:r>
              <a:rPr sz="2400" dirty="0">
                <a:latin typeface="Cambria"/>
                <a:cs typeface="Cambria"/>
              </a:rPr>
              <a:t>(c)</a:t>
            </a:r>
            <a:r>
              <a:rPr sz="2400" spc="285" dirty="0">
                <a:latin typeface="Cambria"/>
                <a:cs typeface="Cambria"/>
              </a:rPr>
              <a:t>  </a:t>
            </a:r>
            <a:r>
              <a:rPr sz="2400" i="1" dirty="0">
                <a:latin typeface="Cambria"/>
                <a:cs typeface="Cambria"/>
              </a:rPr>
              <a:t>is</a:t>
            </a:r>
            <a:r>
              <a:rPr sz="2400" i="1" spc="285" dirty="0">
                <a:latin typeface="Cambria"/>
                <a:cs typeface="Cambria"/>
              </a:rPr>
              <a:t>  </a:t>
            </a:r>
            <a:r>
              <a:rPr sz="2400" i="1" dirty="0">
                <a:latin typeface="Cambria"/>
                <a:cs typeface="Cambria"/>
              </a:rPr>
              <a:t>not</a:t>
            </a:r>
            <a:r>
              <a:rPr sz="2400" i="1" spc="285" dirty="0">
                <a:latin typeface="Cambria"/>
                <a:cs typeface="Cambria"/>
              </a:rPr>
              <a:t>  </a:t>
            </a:r>
            <a:r>
              <a:rPr sz="2400" i="1" dirty="0">
                <a:latin typeface="Cambria"/>
                <a:cs typeface="Cambria"/>
              </a:rPr>
              <a:t>utilized</a:t>
            </a:r>
            <a:r>
              <a:rPr sz="2400" i="1" spc="285" dirty="0">
                <a:latin typeface="Cambria"/>
                <a:cs typeface="Cambria"/>
              </a:rPr>
              <a:t>  </a:t>
            </a:r>
            <a:r>
              <a:rPr sz="2400" i="1" dirty="0">
                <a:latin typeface="Cambria"/>
                <a:cs typeface="Cambria"/>
              </a:rPr>
              <a:t>for</a:t>
            </a:r>
            <a:r>
              <a:rPr sz="2400" i="1" spc="285" dirty="0">
                <a:latin typeface="Cambria"/>
                <a:cs typeface="Cambria"/>
              </a:rPr>
              <a:t>  </a:t>
            </a:r>
            <a:r>
              <a:rPr sz="2400" i="1" dirty="0">
                <a:latin typeface="Cambria"/>
                <a:cs typeface="Cambria"/>
              </a:rPr>
              <a:t>the</a:t>
            </a:r>
            <a:r>
              <a:rPr sz="2400" i="1" spc="285" dirty="0">
                <a:latin typeface="Cambria"/>
                <a:cs typeface="Cambria"/>
              </a:rPr>
              <a:t>  </a:t>
            </a:r>
            <a:r>
              <a:rPr sz="2400" i="1" dirty="0">
                <a:latin typeface="Cambria"/>
                <a:cs typeface="Cambria"/>
              </a:rPr>
              <a:t>purpose</a:t>
            </a:r>
            <a:r>
              <a:rPr sz="2400" i="1" spc="285" dirty="0">
                <a:latin typeface="Cambria"/>
                <a:cs typeface="Cambria"/>
              </a:rPr>
              <a:t>  </a:t>
            </a:r>
            <a:r>
              <a:rPr sz="2400" i="1" dirty="0">
                <a:latin typeface="Cambria"/>
                <a:cs typeface="Cambria"/>
              </a:rPr>
              <a:t>for</a:t>
            </a:r>
            <a:r>
              <a:rPr sz="2400" i="1" spc="280" dirty="0">
                <a:latin typeface="Cambria"/>
                <a:cs typeface="Cambria"/>
              </a:rPr>
              <a:t>  </a:t>
            </a:r>
            <a:r>
              <a:rPr sz="2400" i="1" dirty="0">
                <a:latin typeface="Cambria"/>
                <a:cs typeface="Cambria"/>
              </a:rPr>
              <a:t>which</a:t>
            </a:r>
            <a:r>
              <a:rPr sz="2400" i="1" spc="285" dirty="0">
                <a:latin typeface="Cambria"/>
                <a:cs typeface="Cambria"/>
              </a:rPr>
              <a:t>  </a:t>
            </a:r>
            <a:r>
              <a:rPr sz="2400" i="1" dirty="0">
                <a:latin typeface="Cambria"/>
                <a:cs typeface="Cambria"/>
              </a:rPr>
              <a:t>it</a:t>
            </a:r>
            <a:r>
              <a:rPr sz="2400" i="1" spc="290" dirty="0">
                <a:latin typeface="Cambria"/>
                <a:cs typeface="Cambria"/>
              </a:rPr>
              <a:t>  </a:t>
            </a:r>
            <a:r>
              <a:rPr sz="2400" i="1" dirty="0">
                <a:latin typeface="Cambria"/>
                <a:cs typeface="Cambria"/>
              </a:rPr>
              <a:t>is</a:t>
            </a:r>
            <a:r>
              <a:rPr sz="2400" i="1" spc="285" dirty="0">
                <a:latin typeface="Cambria"/>
                <a:cs typeface="Cambria"/>
              </a:rPr>
              <a:t>  </a:t>
            </a:r>
            <a:r>
              <a:rPr sz="2400" i="1" spc="-25" dirty="0">
                <a:latin typeface="Cambria"/>
                <a:cs typeface="Cambria"/>
              </a:rPr>
              <a:t>so </a:t>
            </a:r>
            <a:r>
              <a:rPr sz="2400" i="1" dirty="0">
                <a:latin typeface="Cambria"/>
                <a:cs typeface="Cambria"/>
              </a:rPr>
              <a:t>accumulated</a:t>
            </a:r>
            <a:r>
              <a:rPr sz="2400" i="1" spc="15" dirty="0">
                <a:latin typeface="Cambria"/>
                <a:cs typeface="Cambria"/>
              </a:rPr>
              <a:t> </a:t>
            </a:r>
            <a:r>
              <a:rPr sz="2400" i="1" dirty="0">
                <a:latin typeface="Cambria"/>
                <a:cs typeface="Cambria"/>
              </a:rPr>
              <a:t>or</a:t>
            </a:r>
            <a:r>
              <a:rPr sz="2400" i="1" spc="10" dirty="0">
                <a:latin typeface="Cambria"/>
                <a:cs typeface="Cambria"/>
              </a:rPr>
              <a:t> </a:t>
            </a:r>
            <a:r>
              <a:rPr sz="2400" i="1" dirty="0">
                <a:latin typeface="Cambria"/>
                <a:cs typeface="Cambria"/>
              </a:rPr>
              <a:t>set</a:t>
            </a:r>
            <a:r>
              <a:rPr sz="2400" i="1" spc="15" dirty="0">
                <a:latin typeface="Cambria"/>
                <a:cs typeface="Cambria"/>
              </a:rPr>
              <a:t> </a:t>
            </a:r>
            <a:r>
              <a:rPr sz="2400" i="1" dirty="0">
                <a:latin typeface="Cambria"/>
                <a:cs typeface="Cambria"/>
              </a:rPr>
              <a:t>during</a:t>
            </a:r>
            <a:r>
              <a:rPr sz="2400" i="1" spc="15" dirty="0">
                <a:latin typeface="Cambria"/>
                <a:cs typeface="Cambria"/>
              </a:rPr>
              <a:t> </a:t>
            </a:r>
            <a:r>
              <a:rPr sz="2400" i="1" dirty="0">
                <a:latin typeface="Cambria"/>
                <a:cs typeface="Cambria"/>
              </a:rPr>
              <a:t>the</a:t>
            </a:r>
            <a:r>
              <a:rPr sz="2400" i="1" spc="10" dirty="0">
                <a:latin typeface="Cambria"/>
                <a:cs typeface="Cambria"/>
              </a:rPr>
              <a:t> </a:t>
            </a:r>
            <a:r>
              <a:rPr sz="2400" i="1" dirty="0">
                <a:latin typeface="Cambria"/>
                <a:cs typeface="Cambria"/>
              </a:rPr>
              <a:t>period</a:t>
            </a:r>
            <a:r>
              <a:rPr sz="2400" i="1" spc="20" dirty="0">
                <a:latin typeface="Cambria"/>
                <a:cs typeface="Cambria"/>
              </a:rPr>
              <a:t> </a:t>
            </a:r>
            <a:r>
              <a:rPr sz="2400" i="1" dirty="0">
                <a:latin typeface="Cambria"/>
                <a:cs typeface="Cambria"/>
              </a:rPr>
              <a:t>referred</a:t>
            </a:r>
            <a:r>
              <a:rPr sz="2400" i="1" spc="10" dirty="0">
                <a:latin typeface="Cambria"/>
                <a:cs typeface="Cambria"/>
              </a:rPr>
              <a:t> </a:t>
            </a:r>
            <a:r>
              <a:rPr sz="2400" i="1" dirty="0">
                <a:latin typeface="Cambria"/>
                <a:cs typeface="Cambria"/>
              </a:rPr>
              <a:t>to</a:t>
            </a:r>
            <a:r>
              <a:rPr sz="2400" i="1" spc="10" dirty="0">
                <a:latin typeface="Cambria"/>
                <a:cs typeface="Cambria"/>
              </a:rPr>
              <a:t> </a:t>
            </a:r>
            <a:r>
              <a:rPr sz="2400" i="1" dirty="0">
                <a:latin typeface="Cambria"/>
                <a:cs typeface="Cambria"/>
              </a:rPr>
              <a:t>in</a:t>
            </a:r>
            <a:r>
              <a:rPr sz="2400" i="1" spc="10" dirty="0">
                <a:latin typeface="Cambria"/>
                <a:cs typeface="Cambria"/>
              </a:rPr>
              <a:t> </a:t>
            </a:r>
            <a:r>
              <a:rPr sz="2400" i="1" dirty="0">
                <a:latin typeface="Cambria"/>
                <a:cs typeface="Cambria"/>
              </a:rPr>
              <a:t>clause</a:t>
            </a:r>
            <a:r>
              <a:rPr sz="2400" i="1" spc="5" dirty="0">
                <a:latin typeface="Cambria"/>
                <a:cs typeface="Cambria"/>
              </a:rPr>
              <a:t> </a:t>
            </a:r>
            <a:r>
              <a:rPr sz="2400" i="1" spc="-25" dirty="0">
                <a:latin typeface="Cambria"/>
                <a:cs typeface="Cambria"/>
              </a:rPr>
              <a:t>(a) </a:t>
            </a:r>
            <a:r>
              <a:rPr sz="2400" i="1" dirty="0">
                <a:latin typeface="Cambria"/>
                <a:cs typeface="Cambria"/>
              </a:rPr>
              <a:t>of</a:t>
            </a:r>
            <a:r>
              <a:rPr sz="2400" i="1" spc="265" dirty="0">
                <a:latin typeface="Cambria"/>
                <a:cs typeface="Cambria"/>
              </a:rPr>
              <a:t> </a:t>
            </a:r>
            <a:r>
              <a:rPr sz="2400" i="1" dirty="0">
                <a:latin typeface="Cambria"/>
                <a:cs typeface="Cambria"/>
              </a:rPr>
              <a:t>that</a:t>
            </a:r>
            <a:r>
              <a:rPr sz="2400" i="1" spc="265" dirty="0">
                <a:latin typeface="Cambria"/>
                <a:cs typeface="Cambria"/>
              </a:rPr>
              <a:t> </a:t>
            </a:r>
            <a:r>
              <a:rPr sz="2400" i="1" spc="-10" dirty="0">
                <a:latin typeface="Cambria"/>
                <a:cs typeface="Cambria"/>
              </a:rPr>
              <a:t>sub-</a:t>
            </a:r>
            <a:r>
              <a:rPr sz="2400" i="1" dirty="0">
                <a:latin typeface="Cambria"/>
                <a:cs typeface="Cambria"/>
              </a:rPr>
              <a:t>section</a:t>
            </a:r>
            <a:r>
              <a:rPr sz="2400" i="1" spc="270" dirty="0">
                <a:latin typeface="Cambria"/>
                <a:cs typeface="Cambria"/>
              </a:rPr>
              <a:t> </a:t>
            </a:r>
            <a:r>
              <a:rPr sz="2400" i="1" dirty="0">
                <a:latin typeface="Cambria"/>
                <a:cs typeface="Cambria"/>
              </a:rPr>
              <a:t>or</a:t>
            </a:r>
            <a:r>
              <a:rPr sz="2400" i="1" spc="265" dirty="0">
                <a:latin typeface="Cambria"/>
                <a:cs typeface="Cambria"/>
              </a:rPr>
              <a:t> </a:t>
            </a:r>
            <a:r>
              <a:rPr sz="2400" i="1" strike="sngStrike" dirty="0">
                <a:latin typeface="Cambria"/>
                <a:cs typeface="Cambria"/>
              </a:rPr>
              <a:t>in</a:t>
            </a:r>
            <a:r>
              <a:rPr sz="2400" i="1" strike="sngStrike" spc="270" dirty="0">
                <a:latin typeface="Cambria"/>
                <a:cs typeface="Cambria"/>
              </a:rPr>
              <a:t> </a:t>
            </a:r>
            <a:r>
              <a:rPr sz="2400" i="1" strike="sngStrike" dirty="0">
                <a:latin typeface="Cambria"/>
                <a:cs typeface="Cambria"/>
              </a:rPr>
              <a:t>the</a:t>
            </a:r>
            <a:r>
              <a:rPr sz="2400" i="1" strike="sngStrike" spc="265" dirty="0">
                <a:latin typeface="Cambria"/>
                <a:cs typeface="Cambria"/>
              </a:rPr>
              <a:t> </a:t>
            </a:r>
            <a:r>
              <a:rPr sz="2400" i="1" strike="sngStrike" dirty="0">
                <a:latin typeface="Cambria"/>
                <a:cs typeface="Cambria"/>
              </a:rPr>
              <a:t>year</a:t>
            </a:r>
            <a:r>
              <a:rPr sz="2400" i="1" strike="sngStrike" spc="270" dirty="0">
                <a:latin typeface="Cambria"/>
                <a:cs typeface="Cambria"/>
              </a:rPr>
              <a:t> </a:t>
            </a:r>
            <a:r>
              <a:rPr sz="2400" i="1" strike="sngStrike" dirty="0">
                <a:latin typeface="Cambria"/>
                <a:cs typeface="Cambria"/>
              </a:rPr>
              <a:t>immediately</a:t>
            </a:r>
            <a:r>
              <a:rPr sz="2400" i="1" strike="sngStrike" spc="254" dirty="0">
                <a:latin typeface="Cambria"/>
                <a:cs typeface="Cambria"/>
              </a:rPr>
              <a:t> </a:t>
            </a:r>
            <a:r>
              <a:rPr sz="2400" i="1" strike="sngStrike" dirty="0">
                <a:latin typeface="Cambria"/>
                <a:cs typeface="Cambria"/>
              </a:rPr>
              <a:t>following</a:t>
            </a:r>
            <a:r>
              <a:rPr sz="2400" i="1" strike="sngStrike" spc="270" dirty="0">
                <a:latin typeface="Cambria"/>
                <a:cs typeface="Cambria"/>
              </a:rPr>
              <a:t> </a:t>
            </a:r>
            <a:r>
              <a:rPr sz="2400" i="1" strike="sngStrike" spc="-25" dirty="0">
                <a:latin typeface="Cambria"/>
                <a:cs typeface="Cambria"/>
              </a:rPr>
              <a:t>the</a:t>
            </a:r>
            <a:r>
              <a:rPr sz="2400" i="1" strike="noStrike" spc="-25" dirty="0">
                <a:latin typeface="Cambria"/>
                <a:cs typeface="Cambria"/>
              </a:rPr>
              <a:t> </a:t>
            </a:r>
            <a:r>
              <a:rPr sz="2400" i="1" strike="sngStrike" dirty="0">
                <a:latin typeface="Cambria"/>
                <a:cs typeface="Cambria"/>
              </a:rPr>
              <a:t>expiry</a:t>
            </a:r>
            <a:r>
              <a:rPr sz="2400" i="1" strike="sngStrike" spc="-65" dirty="0">
                <a:latin typeface="Cambria"/>
                <a:cs typeface="Cambria"/>
              </a:rPr>
              <a:t> </a:t>
            </a:r>
            <a:r>
              <a:rPr sz="2400" i="1" strike="sngStrike" dirty="0">
                <a:latin typeface="Cambria"/>
                <a:cs typeface="Cambria"/>
              </a:rPr>
              <a:t>thereof</a:t>
            </a:r>
            <a:r>
              <a:rPr sz="2400" i="1" strike="sngStrike" spc="-55" dirty="0">
                <a:latin typeface="Cambria"/>
                <a:cs typeface="Cambria"/>
              </a:rPr>
              <a:t> </a:t>
            </a:r>
            <a:r>
              <a:rPr sz="2400" i="1" strike="sngStrike" spc="-25" dirty="0">
                <a:latin typeface="Cambria"/>
                <a:cs typeface="Cambria"/>
              </a:rPr>
              <a:t>…..</a:t>
            </a:r>
            <a:endParaRPr sz="2400" dirty="0">
              <a:latin typeface="Cambria"/>
              <a:cs typeface="Cambria"/>
            </a:endParaRPr>
          </a:p>
          <a:p>
            <a:pPr marL="12700">
              <a:lnSpc>
                <a:spcPct val="100000"/>
              </a:lnSpc>
              <a:spcBef>
                <a:spcPts val="580"/>
              </a:spcBef>
            </a:pPr>
            <a:r>
              <a:rPr sz="2400" i="1" spc="-20" dirty="0">
                <a:latin typeface="Cambria"/>
                <a:cs typeface="Cambria"/>
              </a:rPr>
              <a:t>……..</a:t>
            </a:r>
            <a:endParaRPr sz="2400" dirty="0">
              <a:latin typeface="Cambria"/>
              <a:cs typeface="Cambria"/>
            </a:endParaRPr>
          </a:p>
          <a:p>
            <a:pPr marL="12700" marR="5080">
              <a:lnSpc>
                <a:spcPct val="100000"/>
              </a:lnSpc>
              <a:spcBef>
                <a:spcPts val="575"/>
              </a:spcBef>
            </a:pPr>
            <a:r>
              <a:rPr sz="2400" i="1" dirty="0">
                <a:latin typeface="Cambria"/>
                <a:cs typeface="Cambria"/>
              </a:rPr>
              <a:t>shall</a:t>
            </a:r>
            <a:r>
              <a:rPr sz="2400" i="1" spc="190" dirty="0">
                <a:latin typeface="Cambria"/>
                <a:cs typeface="Cambria"/>
              </a:rPr>
              <a:t> </a:t>
            </a:r>
            <a:r>
              <a:rPr sz="2400" i="1" dirty="0">
                <a:latin typeface="Cambria"/>
                <a:cs typeface="Cambria"/>
              </a:rPr>
              <a:t>be</a:t>
            </a:r>
            <a:r>
              <a:rPr sz="2400" i="1" spc="190" dirty="0">
                <a:latin typeface="Cambria"/>
                <a:cs typeface="Cambria"/>
              </a:rPr>
              <a:t> </a:t>
            </a:r>
            <a:r>
              <a:rPr sz="2400" i="1" dirty="0">
                <a:latin typeface="Cambria"/>
                <a:cs typeface="Cambria"/>
              </a:rPr>
              <a:t>deemed</a:t>
            </a:r>
            <a:r>
              <a:rPr sz="2400" i="1" spc="204" dirty="0">
                <a:latin typeface="Cambria"/>
                <a:cs typeface="Cambria"/>
              </a:rPr>
              <a:t> </a:t>
            </a:r>
            <a:r>
              <a:rPr sz="2400" i="1" dirty="0">
                <a:latin typeface="Cambria"/>
                <a:cs typeface="Cambria"/>
              </a:rPr>
              <a:t>to</a:t>
            </a:r>
            <a:r>
              <a:rPr sz="2400" i="1" spc="195" dirty="0">
                <a:latin typeface="Cambria"/>
                <a:cs typeface="Cambria"/>
              </a:rPr>
              <a:t> </a:t>
            </a:r>
            <a:r>
              <a:rPr sz="2400" i="1" dirty="0">
                <a:latin typeface="Cambria"/>
                <a:cs typeface="Cambria"/>
              </a:rPr>
              <a:t>be</a:t>
            </a:r>
            <a:r>
              <a:rPr sz="2400" i="1" spc="190" dirty="0">
                <a:latin typeface="Cambria"/>
                <a:cs typeface="Cambria"/>
              </a:rPr>
              <a:t> </a:t>
            </a:r>
            <a:r>
              <a:rPr sz="2400" i="1" dirty="0">
                <a:latin typeface="Cambria"/>
                <a:cs typeface="Cambria"/>
              </a:rPr>
              <a:t>the</a:t>
            </a:r>
            <a:r>
              <a:rPr sz="2400" i="1" spc="195" dirty="0">
                <a:latin typeface="Cambria"/>
                <a:cs typeface="Cambria"/>
              </a:rPr>
              <a:t> </a:t>
            </a:r>
            <a:r>
              <a:rPr sz="2400" i="1" dirty="0">
                <a:latin typeface="Cambria"/>
                <a:cs typeface="Cambria"/>
              </a:rPr>
              <a:t>income</a:t>
            </a:r>
            <a:r>
              <a:rPr sz="2400" i="1" spc="195" dirty="0">
                <a:latin typeface="Cambria"/>
                <a:cs typeface="Cambria"/>
              </a:rPr>
              <a:t> </a:t>
            </a:r>
            <a:r>
              <a:rPr sz="2400" i="1" dirty="0">
                <a:latin typeface="Cambria"/>
                <a:cs typeface="Cambria"/>
              </a:rPr>
              <a:t>of</a:t>
            </a:r>
            <a:r>
              <a:rPr sz="2400" i="1" spc="195" dirty="0">
                <a:latin typeface="Cambria"/>
                <a:cs typeface="Cambria"/>
              </a:rPr>
              <a:t> </a:t>
            </a:r>
            <a:r>
              <a:rPr sz="2400" i="1" dirty="0">
                <a:latin typeface="Cambria"/>
                <a:cs typeface="Cambria"/>
              </a:rPr>
              <a:t>such</a:t>
            </a:r>
            <a:r>
              <a:rPr sz="2400" i="1" spc="195" dirty="0">
                <a:latin typeface="Cambria"/>
                <a:cs typeface="Cambria"/>
              </a:rPr>
              <a:t> </a:t>
            </a:r>
            <a:r>
              <a:rPr sz="2400" i="1" dirty="0">
                <a:latin typeface="Cambria"/>
                <a:cs typeface="Cambria"/>
              </a:rPr>
              <a:t>person</a:t>
            </a:r>
            <a:r>
              <a:rPr sz="2400" i="1" spc="200" dirty="0">
                <a:latin typeface="Cambria"/>
                <a:cs typeface="Cambria"/>
              </a:rPr>
              <a:t> </a:t>
            </a:r>
            <a:r>
              <a:rPr sz="2400" i="1" dirty="0">
                <a:latin typeface="Cambria"/>
                <a:cs typeface="Cambria"/>
              </a:rPr>
              <a:t>for</a:t>
            </a:r>
            <a:r>
              <a:rPr sz="2400" i="1" spc="195" dirty="0">
                <a:latin typeface="Cambria"/>
                <a:cs typeface="Cambria"/>
              </a:rPr>
              <a:t> </a:t>
            </a:r>
            <a:r>
              <a:rPr sz="2400" i="1" dirty="0">
                <a:latin typeface="Cambria"/>
                <a:cs typeface="Cambria"/>
              </a:rPr>
              <a:t>the</a:t>
            </a:r>
            <a:r>
              <a:rPr sz="2400" i="1" spc="190" dirty="0">
                <a:latin typeface="Cambria"/>
                <a:cs typeface="Cambria"/>
              </a:rPr>
              <a:t> </a:t>
            </a:r>
            <a:r>
              <a:rPr sz="2400" i="1" spc="-20" dirty="0">
                <a:latin typeface="Cambria"/>
                <a:cs typeface="Cambria"/>
              </a:rPr>
              <a:t>last </a:t>
            </a:r>
            <a:r>
              <a:rPr sz="2400" i="1" dirty="0">
                <a:latin typeface="Cambria"/>
                <a:cs typeface="Cambria"/>
              </a:rPr>
              <a:t>previous</a:t>
            </a:r>
            <a:r>
              <a:rPr sz="2400" i="1" spc="270" dirty="0">
                <a:latin typeface="Cambria"/>
                <a:cs typeface="Cambria"/>
              </a:rPr>
              <a:t> </a:t>
            </a:r>
            <a:r>
              <a:rPr sz="2400" i="1" dirty="0">
                <a:latin typeface="Cambria"/>
                <a:cs typeface="Cambria"/>
              </a:rPr>
              <a:t>year</a:t>
            </a:r>
            <a:r>
              <a:rPr sz="2400" i="1" spc="270" dirty="0">
                <a:latin typeface="Cambria"/>
                <a:cs typeface="Cambria"/>
              </a:rPr>
              <a:t> </a:t>
            </a:r>
            <a:r>
              <a:rPr sz="2400" i="1" dirty="0">
                <a:latin typeface="Cambria"/>
                <a:cs typeface="Cambria"/>
              </a:rPr>
              <a:t>for</a:t>
            </a:r>
            <a:r>
              <a:rPr sz="2400" i="1" spc="270" dirty="0">
                <a:latin typeface="Cambria"/>
                <a:cs typeface="Cambria"/>
              </a:rPr>
              <a:t> </a:t>
            </a:r>
            <a:r>
              <a:rPr sz="2400" i="1" dirty="0">
                <a:latin typeface="Cambria"/>
                <a:cs typeface="Cambria"/>
              </a:rPr>
              <a:t>which</a:t>
            </a:r>
            <a:r>
              <a:rPr sz="2400" i="1" spc="270" dirty="0">
                <a:latin typeface="Cambria"/>
                <a:cs typeface="Cambria"/>
              </a:rPr>
              <a:t> </a:t>
            </a:r>
            <a:r>
              <a:rPr sz="2400" i="1" dirty="0">
                <a:latin typeface="Cambria"/>
                <a:cs typeface="Cambria"/>
              </a:rPr>
              <a:t>income</a:t>
            </a:r>
            <a:r>
              <a:rPr sz="2400" i="1" spc="260" dirty="0">
                <a:latin typeface="Cambria"/>
                <a:cs typeface="Cambria"/>
              </a:rPr>
              <a:t> </a:t>
            </a:r>
            <a:r>
              <a:rPr sz="2400" i="1" dirty="0">
                <a:latin typeface="Cambria"/>
                <a:cs typeface="Cambria"/>
              </a:rPr>
              <a:t>is</a:t>
            </a:r>
            <a:r>
              <a:rPr sz="2400" i="1" spc="260" dirty="0">
                <a:latin typeface="Cambria"/>
                <a:cs typeface="Cambria"/>
              </a:rPr>
              <a:t> </a:t>
            </a:r>
            <a:r>
              <a:rPr sz="2400" i="1" dirty="0">
                <a:latin typeface="Cambria"/>
                <a:cs typeface="Cambria"/>
              </a:rPr>
              <a:t>accumulated</a:t>
            </a:r>
            <a:r>
              <a:rPr sz="2400" i="1" spc="265" dirty="0">
                <a:latin typeface="Cambria"/>
                <a:cs typeface="Cambria"/>
              </a:rPr>
              <a:t> </a:t>
            </a:r>
            <a:r>
              <a:rPr sz="2400" i="1" dirty="0">
                <a:latin typeface="Cambria"/>
                <a:cs typeface="Cambria"/>
              </a:rPr>
              <a:t>or</a:t>
            </a:r>
            <a:r>
              <a:rPr sz="2400" i="1" spc="270" dirty="0">
                <a:latin typeface="Cambria"/>
                <a:cs typeface="Cambria"/>
              </a:rPr>
              <a:t> </a:t>
            </a:r>
            <a:r>
              <a:rPr sz="2400" i="1" dirty="0">
                <a:latin typeface="Cambria"/>
                <a:cs typeface="Cambria"/>
              </a:rPr>
              <a:t>set</a:t>
            </a:r>
            <a:r>
              <a:rPr sz="2400" i="1" spc="275" dirty="0">
                <a:latin typeface="Cambria"/>
                <a:cs typeface="Cambria"/>
              </a:rPr>
              <a:t> </a:t>
            </a:r>
            <a:r>
              <a:rPr sz="2400" i="1" spc="-10" dirty="0">
                <a:latin typeface="Cambria"/>
                <a:cs typeface="Cambria"/>
              </a:rPr>
              <a:t>apart</a:t>
            </a:r>
            <a:endParaRPr sz="2400" dirty="0">
              <a:latin typeface="Cambria"/>
              <a:cs typeface="Cambria"/>
            </a:endParaRPr>
          </a:p>
          <a:p>
            <a:pPr marL="12700" marR="5080">
              <a:lnSpc>
                <a:spcPct val="100000"/>
              </a:lnSpc>
            </a:pPr>
            <a:r>
              <a:rPr sz="2400" i="1" dirty="0">
                <a:latin typeface="Cambria"/>
                <a:cs typeface="Cambria"/>
              </a:rPr>
              <a:t>…………</a:t>
            </a:r>
            <a:r>
              <a:rPr sz="2400" i="1" strike="sngStrike" dirty="0">
                <a:latin typeface="Cambria"/>
                <a:cs typeface="Cambria"/>
              </a:rPr>
              <a:t>of</a:t>
            </a:r>
            <a:r>
              <a:rPr sz="2400" i="1" strike="sngStrike" spc="210" dirty="0">
                <a:latin typeface="Cambria"/>
                <a:cs typeface="Cambria"/>
              </a:rPr>
              <a:t> </a:t>
            </a:r>
            <a:r>
              <a:rPr sz="2400" i="1" strike="sngStrike" dirty="0">
                <a:latin typeface="Cambria"/>
                <a:cs typeface="Cambria"/>
              </a:rPr>
              <a:t>the</a:t>
            </a:r>
            <a:r>
              <a:rPr sz="2400" i="1" strike="sngStrike" spc="210" dirty="0">
                <a:latin typeface="Cambria"/>
                <a:cs typeface="Cambria"/>
              </a:rPr>
              <a:t> </a:t>
            </a:r>
            <a:r>
              <a:rPr sz="2400" i="1" strike="sngStrike" dirty="0">
                <a:latin typeface="Cambria"/>
                <a:cs typeface="Cambria"/>
              </a:rPr>
              <a:t>previous</a:t>
            </a:r>
            <a:r>
              <a:rPr sz="2400" i="1" strike="sngStrike" spc="215" dirty="0">
                <a:latin typeface="Cambria"/>
                <a:cs typeface="Cambria"/>
              </a:rPr>
              <a:t> </a:t>
            </a:r>
            <a:r>
              <a:rPr sz="2400" i="1" strike="sngStrike" dirty="0">
                <a:latin typeface="Cambria"/>
                <a:cs typeface="Cambria"/>
              </a:rPr>
              <a:t>year</a:t>
            </a:r>
            <a:r>
              <a:rPr sz="2400" i="1" strike="sngStrike" spc="210" dirty="0">
                <a:latin typeface="Cambria"/>
                <a:cs typeface="Cambria"/>
              </a:rPr>
              <a:t> </a:t>
            </a:r>
            <a:r>
              <a:rPr sz="2400" i="1" strike="sngStrike" dirty="0">
                <a:latin typeface="Cambria"/>
                <a:cs typeface="Cambria"/>
              </a:rPr>
              <a:t>immediately</a:t>
            </a:r>
            <a:r>
              <a:rPr sz="2400" i="1" strike="sngStrike" spc="215" dirty="0">
                <a:latin typeface="Cambria"/>
                <a:cs typeface="Cambria"/>
              </a:rPr>
              <a:t> </a:t>
            </a:r>
            <a:r>
              <a:rPr sz="2400" i="1" strike="sngStrike" dirty="0">
                <a:latin typeface="Cambria"/>
                <a:cs typeface="Cambria"/>
              </a:rPr>
              <a:t>following</a:t>
            </a:r>
            <a:r>
              <a:rPr sz="2400" i="1" strike="sngStrike" spc="225" dirty="0">
                <a:latin typeface="Cambria"/>
                <a:cs typeface="Cambria"/>
              </a:rPr>
              <a:t> </a:t>
            </a:r>
            <a:r>
              <a:rPr sz="2400" i="1" strike="sngStrike" dirty="0">
                <a:latin typeface="Cambria"/>
                <a:cs typeface="Cambria"/>
              </a:rPr>
              <a:t>the</a:t>
            </a:r>
            <a:r>
              <a:rPr sz="2400" i="1" strike="sngStrike" spc="210" dirty="0">
                <a:latin typeface="Cambria"/>
                <a:cs typeface="Cambria"/>
              </a:rPr>
              <a:t> </a:t>
            </a:r>
            <a:r>
              <a:rPr sz="2400" i="1" strike="sngStrike" spc="-10" dirty="0">
                <a:latin typeface="Cambria"/>
                <a:cs typeface="Cambria"/>
              </a:rPr>
              <a:t>expiry</a:t>
            </a:r>
            <a:r>
              <a:rPr sz="2400" i="1" strike="noStrike" spc="-10" dirty="0">
                <a:latin typeface="Cambria"/>
                <a:cs typeface="Cambria"/>
              </a:rPr>
              <a:t> </a:t>
            </a:r>
            <a:r>
              <a:rPr sz="2400" i="1" strike="sngStrike" dirty="0">
                <a:latin typeface="Cambria"/>
                <a:cs typeface="Cambria"/>
              </a:rPr>
              <a:t>of</a:t>
            </a:r>
            <a:r>
              <a:rPr sz="2400" i="1" strike="sngStrike" spc="-50" dirty="0">
                <a:latin typeface="Cambria"/>
                <a:cs typeface="Cambria"/>
              </a:rPr>
              <a:t> </a:t>
            </a:r>
            <a:r>
              <a:rPr sz="2400" i="1" strike="sngStrike" dirty="0">
                <a:latin typeface="Cambria"/>
                <a:cs typeface="Cambria"/>
              </a:rPr>
              <a:t>the</a:t>
            </a:r>
            <a:r>
              <a:rPr sz="2400" i="1" strike="sngStrike" spc="-40" dirty="0">
                <a:latin typeface="Cambria"/>
                <a:cs typeface="Cambria"/>
              </a:rPr>
              <a:t> </a:t>
            </a:r>
            <a:r>
              <a:rPr sz="2400" i="1" strike="sngStrike" dirty="0">
                <a:latin typeface="Cambria"/>
                <a:cs typeface="Cambria"/>
              </a:rPr>
              <a:t>period</a:t>
            </a:r>
            <a:r>
              <a:rPr sz="2400" i="1" strike="sngStrike" spc="-30" dirty="0">
                <a:latin typeface="Cambria"/>
                <a:cs typeface="Cambria"/>
              </a:rPr>
              <a:t> </a:t>
            </a:r>
            <a:r>
              <a:rPr sz="2400" i="1" strike="sngStrike" spc="-10" dirty="0">
                <a:latin typeface="Cambria"/>
                <a:cs typeface="Cambria"/>
              </a:rPr>
              <a:t>aforesaid</a:t>
            </a:r>
            <a:r>
              <a:rPr sz="2400" i="1" strike="noStrike" spc="-10" dirty="0">
                <a:latin typeface="Cambria"/>
                <a:cs typeface="Cambria"/>
              </a:rPr>
              <a:t>].]</a:t>
            </a:r>
            <a:endParaRPr sz="2400" dirty="0">
              <a:latin typeface="Cambria"/>
              <a:cs typeface="Cambria"/>
            </a:endParaRPr>
          </a:p>
        </p:txBody>
      </p:sp>
      <p:sp>
        <p:nvSpPr>
          <p:cNvPr id="2" name="Slide Number Placeholder 1">
            <a:extLst>
              <a:ext uri="{FF2B5EF4-FFF2-40B4-BE49-F238E27FC236}">
                <a16:creationId xmlns:a16="http://schemas.microsoft.com/office/drawing/2014/main" id="{24418E0A-C2F0-4550-AA27-849958B6E89A}"/>
              </a:ext>
            </a:extLst>
          </p:cNvPr>
          <p:cNvSpPr>
            <a:spLocks noGrp="1"/>
          </p:cNvSpPr>
          <p:nvPr>
            <p:ph type="sldNum" sz="quarter" idx="12"/>
          </p:nvPr>
        </p:nvSpPr>
        <p:spPr/>
        <p:txBody>
          <a:bodyPr/>
          <a:lstStyle/>
          <a:p>
            <a:fld id="{B6F15528-21DE-4FAA-801E-634DDDAF4B2B}" type="slidenum">
              <a:rPr lang="en-IN" smtClean="0"/>
              <a:t>14</a:t>
            </a:fld>
            <a:endParaRPr lang="en-IN"/>
          </a:p>
        </p:txBody>
      </p:sp>
      <p:sp>
        <p:nvSpPr>
          <p:cNvPr id="10" name="object 7">
            <a:extLst>
              <a:ext uri="{FF2B5EF4-FFF2-40B4-BE49-F238E27FC236}">
                <a16:creationId xmlns:a16="http://schemas.microsoft.com/office/drawing/2014/main" id="{BFA94051-1EED-4C04-884E-05AB578D2E1A}"/>
              </a:ext>
            </a:extLst>
          </p:cNvPr>
          <p:cNvSpPr txBox="1">
            <a:spLocks/>
          </p:cNvSpPr>
          <p:nvPr/>
        </p:nvSpPr>
        <p:spPr>
          <a:xfrm>
            <a:off x="0" y="17929"/>
            <a:ext cx="8607425" cy="1256113"/>
          </a:xfrm>
          <a:prstGeom prst="rect">
            <a:avLst/>
          </a:prstGeom>
        </p:spPr>
        <p:txBody>
          <a:bodyPr vert="horz" wrap="square" lIns="0" tIns="146685" rIns="0" bIns="0" rtlCol="0" anchor="ctr">
            <a:spAutoFit/>
          </a:bodyPr>
          <a:lstStyle>
            <a:lvl1pPr algn="ctr" defTabSz="685800" rtl="0" eaLnBrk="1" latinLnBrk="0" hangingPunct="1">
              <a:lnSpc>
                <a:spcPct val="90000"/>
              </a:lnSpc>
              <a:spcBef>
                <a:spcPct val="0"/>
              </a:spcBef>
              <a:buNone/>
              <a:defRPr sz="3300" b="1" kern="1200">
                <a:solidFill>
                  <a:schemeClr val="bg1"/>
                </a:solidFill>
                <a:latin typeface="+mj-lt"/>
                <a:ea typeface="+mj-ea"/>
                <a:cs typeface="+mj-cs"/>
              </a:defRPr>
            </a:lvl1pPr>
          </a:lstStyle>
          <a:p>
            <a:pPr marL="344805">
              <a:lnSpc>
                <a:spcPct val="100000"/>
              </a:lnSpc>
              <a:spcBef>
                <a:spcPts val="1155"/>
              </a:spcBef>
            </a:pPr>
            <a:r>
              <a:rPr lang="en-US" sz="3600" dirty="0">
                <a:latin typeface="Palatino Linotype"/>
                <a:cs typeface="Palatino Linotype"/>
              </a:rPr>
              <a:t>Period of Accumulation Effectively Reduced from 6 Years to 5 years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0" y="-156236"/>
            <a:ext cx="8215313" cy="1390508"/>
          </a:xfrm>
          <a:prstGeom prst="rect">
            <a:avLst/>
          </a:prstGeom>
        </p:spPr>
        <p:txBody>
          <a:bodyPr vert="horz" wrap="square" lIns="0" tIns="279780" rIns="0" bIns="0" rtlCol="0">
            <a:spAutoFit/>
          </a:bodyPr>
          <a:lstStyle/>
          <a:p>
            <a:pPr marR="5080">
              <a:lnSpc>
                <a:spcPct val="100000"/>
              </a:lnSpc>
              <a:spcBef>
                <a:spcPts val="105"/>
              </a:spcBef>
            </a:pPr>
            <a:r>
              <a:rPr sz="3600" dirty="0"/>
              <a:t>Deemed</a:t>
            </a:r>
            <a:r>
              <a:rPr sz="3600" spc="-30" dirty="0"/>
              <a:t> </a:t>
            </a:r>
            <a:r>
              <a:rPr sz="3600" dirty="0"/>
              <a:t>application</a:t>
            </a:r>
            <a:r>
              <a:rPr sz="3600" spc="-60" dirty="0"/>
              <a:t> </a:t>
            </a:r>
            <a:r>
              <a:rPr sz="3600" dirty="0"/>
              <a:t>as</a:t>
            </a:r>
            <a:r>
              <a:rPr sz="3600" spc="-30" dirty="0"/>
              <a:t> </a:t>
            </a:r>
            <a:r>
              <a:rPr sz="3600" dirty="0"/>
              <a:t>per</a:t>
            </a:r>
            <a:r>
              <a:rPr sz="3600" spc="-30" dirty="0"/>
              <a:t> </a:t>
            </a:r>
            <a:r>
              <a:rPr sz="3600" dirty="0"/>
              <a:t>explanation</a:t>
            </a:r>
            <a:r>
              <a:rPr sz="3600" spc="-50" dirty="0"/>
              <a:t> </a:t>
            </a:r>
            <a:r>
              <a:rPr sz="3600" dirty="0"/>
              <a:t>1</a:t>
            </a:r>
            <a:r>
              <a:rPr sz="3600" spc="-25" dirty="0"/>
              <a:t> to </a:t>
            </a:r>
            <a:r>
              <a:rPr sz="3600" dirty="0"/>
              <a:t>section</a:t>
            </a:r>
            <a:r>
              <a:rPr sz="3600" spc="-15" dirty="0"/>
              <a:t> </a:t>
            </a:r>
            <a:r>
              <a:rPr sz="3600" spc="-25" dirty="0"/>
              <a:t>11</a:t>
            </a:r>
            <a:endParaRPr sz="3600" dirty="0"/>
          </a:p>
        </p:txBody>
      </p:sp>
      <p:sp>
        <p:nvSpPr>
          <p:cNvPr id="8" name="object 8"/>
          <p:cNvSpPr txBox="1"/>
          <p:nvPr/>
        </p:nvSpPr>
        <p:spPr>
          <a:xfrm>
            <a:off x="688340" y="5865237"/>
            <a:ext cx="974725" cy="352425"/>
          </a:xfrm>
          <a:prstGeom prst="rect">
            <a:avLst/>
          </a:prstGeom>
        </p:spPr>
        <p:txBody>
          <a:bodyPr vert="horz" wrap="square" lIns="0" tIns="0" rIns="0" bIns="0" rtlCol="0">
            <a:spAutoFit/>
          </a:bodyPr>
          <a:lstStyle/>
          <a:p>
            <a:pPr marL="12700">
              <a:lnSpc>
                <a:spcPts val="2625"/>
              </a:lnSpc>
            </a:pPr>
            <a:r>
              <a:rPr sz="2200" spc="-10" dirty="0">
                <a:latin typeface="Cambria"/>
                <a:cs typeface="Cambria"/>
              </a:rPr>
              <a:t>applied.</a:t>
            </a:r>
            <a:endParaRPr sz="2200" dirty="0">
              <a:latin typeface="Cambria"/>
              <a:cs typeface="Cambria"/>
            </a:endParaRPr>
          </a:p>
        </p:txBody>
      </p:sp>
      <p:sp>
        <p:nvSpPr>
          <p:cNvPr id="7" name="object 7"/>
          <p:cNvSpPr txBox="1"/>
          <p:nvPr/>
        </p:nvSpPr>
        <p:spPr>
          <a:xfrm>
            <a:off x="688340" y="1625854"/>
            <a:ext cx="7922895" cy="4250690"/>
          </a:xfrm>
          <a:prstGeom prst="rect">
            <a:avLst/>
          </a:prstGeom>
        </p:spPr>
        <p:txBody>
          <a:bodyPr vert="horz" wrap="square" lIns="0" tIns="12065" rIns="0" bIns="0" rtlCol="0">
            <a:spAutoFit/>
          </a:bodyPr>
          <a:lstStyle/>
          <a:p>
            <a:pPr marL="366395" marR="6985" indent="-354330" algn="just">
              <a:lnSpc>
                <a:spcPct val="100000"/>
              </a:lnSpc>
              <a:spcBef>
                <a:spcPts val="95"/>
              </a:spcBef>
              <a:buFont typeface="Wingdings"/>
              <a:buChar char=""/>
              <a:tabLst>
                <a:tab pos="367665" algn="l"/>
              </a:tabLst>
            </a:pPr>
            <a:r>
              <a:rPr sz="2200" dirty="0">
                <a:latin typeface="Cambria"/>
                <a:cs typeface="Cambria"/>
              </a:rPr>
              <a:t>Income</a:t>
            </a:r>
            <a:r>
              <a:rPr sz="2200" spc="325" dirty="0">
                <a:latin typeface="Cambria"/>
                <a:cs typeface="Cambria"/>
              </a:rPr>
              <a:t> </a:t>
            </a:r>
            <a:r>
              <a:rPr sz="2200" dirty="0">
                <a:latin typeface="Cambria"/>
                <a:cs typeface="Cambria"/>
              </a:rPr>
              <a:t>was</a:t>
            </a:r>
            <a:r>
              <a:rPr sz="2200" spc="335" dirty="0">
                <a:latin typeface="Cambria"/>
                <a:cs typeface="Cambria"/>
              </a:rPr>
              <a:t> </a:t>
            </a:r>
            <a:r>
              <a:rPr sz="2200" dirty="0">
                <a:latin typeface="Cambria"/>
                <a:cs typeface="Cambria"/>
              </a:rPr>
              <a:t>derived</a:t>
            </a:r>
            <a:r>
              <a:rPr sz="2200" spc="350" dirty="0">
                <a:latin typeface="Cambria"/>
                <a:cs typeface="Cambria"/>
              </a:rPr>
              <a:t> </a:t>
            </a:r>
            <a:r>
              <a:rPr sz="2200" dirty="0">
                <a:latin typeface="Cambria"/>
                <a:cs typeface="Cambria"/>
              </a:rPr>
              <a:t>but</a:t>
            </a:r>
            <a:r>
              <a:rPr sz="2200" spc="340" dirty="0">
                <a:latin typeface="Cambria"/>
                <a:cs typeface="Cambria"/>
              </a:rPr>
              <a:t> </a:t>
            </a:r>
            <a:r>
              <a:rPr sz="2200" dirty="0">
                <a:latin typeface="Cambria"/>
                <a:cs typeface="Cambria"/>
              </a:rPr>
              <a:t>not</a:t>
            </a:r>
            <a:r>
              <a:rPr sz="2200" spc="355" dirty="0">
                <a:latin typeface="Cambria"/>
                <a:cs typeface="Cambria"/>
              </a:rPr>
              <a:t> </a:t>
            </a:r>
            <a:r>
              <a:rPr sz="2200" spc="-25" dirty="0">
                <a:latin typeface="Cambria"/>
                <a:cs typeface="Cambria"/>
              </a:rPr>
              <a:t>received-</a:t>
            </a:r>
            <a:r>
              <a:rPr sz="2200" dirty="0">
                <a:latin typeface="Cambria"/>
                <a:cs typeface="Cambria"/>
              </a:rPr>
              <a:t>Deemed</a:t>
            </a:r>
            <a:r>
              <a:rPr sz="2200" spc="355" dirty="0">
                <a:latin typeface="Cambria"/>
                <a:cs typeface="Cambria"/>
              </a:rPr>
              <a:t> </a:t>
            </a:r>
            <a:r>
              <a:rPr sz="2200" dirty="0">
                <a:latin typeface="Cambria"/>
                <a:cs typeface="Cambria"/>
              </a:rPr>
              <a:t>Application,</a:t>
            </a:r>
            <a:r>
              <a:rPr sz="2200" spc="345" dirty="0">
                <a:latin typeface="Cambria"/>
                <a:cs typeface="Cambria"/>
              </a:rPr>
              <a:t> </a:t>
            </a:r>
            <a:r>
              <a:rPr sz="2200" spc="-25" dirty="0">
                <a:latin typeface="Cambria"/>
                <a:cs typeface="Cambria"/>
              </a:rPr>
              <a:t>if 	</a:t>
            </a:r>
            <a:r>
              <a:rPr sz="2200" dirty="0">
                <a:latin typeface="Cambria"/>
                <a:cs typeface="Cambria"/>
              </a:rPr>
              <a:t>said</a:t>
            </a:r>
            <a:r>
              <a:rPr sz="2200" spc="50" dirty="0">
                <a:latin typeface="Cambria"/>
                <a:cs typeface="Cambria"/>
              </a:rPr>
              <a:t> </a:t>
            </a:r>
            <a:r>
              <a:rPr sz="2200" dirty="0">
                <a:latin typeface="Cambria"/>
                <a:cs typeface="Cambria"/>
              </a:rPr>
              <a:t>income</a:t>
            </a:r>
            <a:r>
              <a:rPr sz="2200" spc="55" dirty="0">
                <a:latin typeface="Cambria"/>
                <a:cs typeface="Cambria"/>
              </a:rPr>
              <a:t> </a:t>
            </a:r>
            <a:r>
              <a:rPr sz="2200" dirty="0">
                <a:latin typeface="Cambria"/>
                <a:cs typeface="Cambria"/>
              </a:rPr>
              <a:t>is</a:t>
            </a:r>
            <a:r>
              <a:rPr sz="2200" spc="50" dirty="0">
                <a:latin typeface="Cambria"/>
                <a:cs typeface="Cambria"/>
              </a:rPr>
              <a:t> </a:t>
            </a:r>
            <a:r>
              <a:rPr sz="2200" dirty="0">
                <a:latin typeface="Cambria"/>
                <a:cs typeface="Cambria"/>
              </a:rPr>
              <a:t>applied</a:t>
            </a:r>
            <a:r>
              <a:rPr sz="2200" spc="55" dirty="0">
                <a:latin typeface="Cambria"/>
                <a:cs typeface="Cambria"/>
              </a:rPr>
              <a:t> </a:t>
            </a:r>
            <a:r>
              <a:rPr sz="2200" dirty="0">
                <a:latin typeface="Cambria"/>
                <a:cs typeface="Cambria"/>
              </a:rPr>
              <a:t>in</a:t>
            </a:r>
            <a:r>
              <a:rPr sz="2200" spc="70" dirty="0">
                <a:latin typeface="Cambria"/>
                <a:cs typeface="Cambria"/>
              </a:rPr>
              <a:t> </a:t>
            </a:r>
            <a:r>
              <a:rPr sz="2200" dirty="0">
                <a:latin typeface="Cambria"/>
                <a:cs typeface="Cambria"/>
              </a:rPr>
              <a:t>the</a:t>
            </a:r>
            <a:r>
              <a:rPr sz="2200" spc="60" dirty="0">
                <a:latin typeface="Cambria"/>
                <a:cs typeface="Cambria"/>
              </a:rPr>
              <a:t> </a:t>
            </a:r>
            <a:r>
              <a:rPr sz="2200" dirty="0">
                <a:latin typeface="Cambria"/>
                <a:cs typeface="Cambria"/>
              </a:rPr>
              <a:t>year</a:t>
            </a:r>
            <a:r>
              <a:rPr sz="2200" spc="50" dirty="0">
                <a:latin typeface="Cambria"/>
                <a:cs typeface="Cambria"/>
              </a:rPr>
              <a:t> </a:t>
            </a:r>
            <a:r>
              <a:rPr sz="2200" dirty="0">
                <a:latin typeface="Cambria"/>
                <a:cs typeface="Cambria"/>
              </a:rPr>
              <a:t>of</a:t>
            </a:r>
            <a:r>
              <a:rPr sz="2200" spc="60" dirty="0">
                <a:latin typeface="Cambria"/>
                <a:cs typeface="Cambria"/>
              </a:rPr>
              <a:t> </a:t>
            </a:r>
            <a:r>
              <a:rPr sz="2200" dirty="0">
                <a:latin typeface="Cambria"/>
                <a:cs typeface="Cambria"/>
              </a:rPr>
              <a:t>receipt</a:t>
            </a:r>
            <a:r>
              <a:rPr sz="2200" spc="50" dirty="0">
                <a:latin typeface="Cambria"/>
                <a:cs typeface="Cambria"/>
              </a:rPr>
              <a:t> </a:t>
            </a:r>
            <a:r>
              <a:rPr sz="2200" dirty="0">
                <a:latin typeface="Cambria"/>
                <a:cs typeface="Cambria"/>
              </a:rPr>
              <a:t>or</a:t>
            </a:r>
            <a:r>
              <a:rPr sz="2200" spc="70" dirty="0">
                <a:latin typeface="Cambria"/>
                <a:cs typeface="Cambria"/>
              </a:rPr>
              <a:t> </a:t>
            </a:r>
            <a:r>
              <a:rPr sz="2200" dirty="0">
                <a:latin typeface="Cambria"/>
                <a:cs typeface="Cambria"/>
              </a:rPr>
              <a:t>immediate</a:t>
            </a:r>
            <a:r>
              <a:rPr sz="2200" spc="55" dirty="0">
                <a:latin typeface="Cambria"/>
                <a:cs typeface="Cambria"/>
              </a:rPr>
              <a:t> </a:t>
            </a:r>
            <a:r>
              <a:rPr sz="2200" spc="-20" dirty="0">
                <a:latin typeface="Cambria"/>
                <a:cs typeface="Cambria"/>
              </a:rPr>
              <a:t>next 	</a:t>
            </a:r>
            <a:r>
              <a:rPr sz="2200" dirty="0">
                <a:latin typeface="Cambria"/>
                <a:cs typeface="Cambria"/>
              </a:rPr>
              <a:t>year</a:t>
            </a:r>
            <a:r>
              <a:rPr sz="2200" spc="114" dirty="0">
                <a:latin typeface="Cambria"/>
                <a:cs typeface="Cambria"/>
              </a:rPr>
              <a:t> </a:t>
            </a:r>
            <a:r>
              <a:rPr sz="2200" dirty="0">
                <a:latin typeface="Cambria"/>
                <a:cs typeface="Cambria"/>
              </a:rPr>
              <a:t>otherwise</a:t>
            </a:r>
            <a:r>
              <a:rPr sz="2200" spc="114" dirty="0">
                <a:latin typeface="Cambria"/>
                <a:cs typeface="Cambria"/>
              </a:rPr>
              <a:t> </a:t>
            </a:r>
            <a:r>
              <a:rPr sz="2200" dirty="0">
                <a:latin typeface="Cambria"/>
                <a:cs typeface="Cambria"/>
              </a:rPr>
              <a:t>treat</a:t>
            </a:r>
            <a:r>
              <a:rPr sz="2200" spc="105" dirty="0">
                <a:latin typeface="Cambria"/>
                <a:cs typeface="Cambria"/>
              </a:rPr>
              <a:t> </a:t>
            </a:r>
            <a:r>
              <a:rPr sz="2200" dirty="0">
                <a:latin typeface="Cambria"/>
                <a:cs typeface="Cambria"/>
              </a:rPr>
              <a:t>it</a:t>
            </a:r>
            <a:r>
              <a:rPr sz="2200" spc="114" dirty="0">
                <a:latin typeface="Cambria"/>
                <a:cs typeface="Cambria"/>
              </a:rPr>
              <a:t> </a:t>
            </a:r>
            <a:r>
              <a:rPr sz="2200" dirty="0">
                <a:latin typeface="Cambria"/>
                <a:cs typeface="Cambria"/>
              </a:rPr>
              <a:t>as</a:t>
            </a:r>
            <a:r>
              <a:rPr sz="2200" spc="110" dirty="0">
                <a:latin typeface="Cambria"/>
                <a:cs typeface="Cambria"/>
              </a:rPr>
              <a:t> </a:t>
            </a:r>
            <a:r>
              <a:rPr sz="2200" dirty="0">
                <a:latin typeface="Cambria"/>
                <a:cs typeface="Cambria"/>
              </a:rPr>
              <a:t>income</a:t>
            </a:r>
            <a:r>
              <a:rPr sz="2200" spc="114" dirty="0">
                <a:latin typeface="Cambria"/>
                <a:cs typeface="Cambria"/>
              </a:rPr>
              <a:t> </a:t>
            </a:r>
            <a:r>
              <a:rPr sz="2200" dirty="0">
                <a:latin typeface="Cambria"/>
                <a:cs typeface="Cambria"/>
              </a:rPr>
              <a:t>in</a:t>
            </a:r>
            <a:r>
              <a:rPr sz="2200" spc="120" dirty="0">
                <a:latin typeface="Cambria"/>
                <a:cs typeface="Cambria"/>
              </a:rPr>
              <a:t> </a:t>
            </a:r>
            <a:r>
              <a:rPr sz="2200" dirty="0">
                <a:latin typeface="Cambria"/>
                <a:cs typeface="Cambria"/>
              </a:rPr>
              <a:t>year</a:t>
            </a:r>
            <a:r>
              <a:rPr sz="2200" spc="120" dirty="0">
                <a:latin typeface="Cambria"/>
                <a:cs typeface="Cambria"/>
              </a:rPr>
              <a:t> </a:t>
            </a:r>
            <a:r>
              <a:rPr sz="2200" dirty="0">
                <a:latin typeface="Cambria"/>
                <a:cs typeface="Cambria"/>
              </a:rPr>
              <a:t>following</a:t>
            </a:r>
            <a:r>
              <a:rPr sz="2200" spc="114" dirty="0">
                <a:latin typeface="Cambria"/>
                <a:cs typeface="Cambria"/>
              </a:rPr>
              <a:t> </a:t>
            </a:r>
            <a:r>
              <a:rPr sz="2200" dirty="0">
                <a:latin typeface="Cambria"/>
                <a:cs typeface="Cambria"/>
              </a:rPr>
              <a:t>the</a:t>
            </a:r>
            <a:r>
              <a:rPr sz="2200" spc="120" dirty="0">
                <a:latin typeface="Cambria"/>
                <a:cs typeface="Cambria"/>
              </a:rPr>
              <a:t> </a:t>
            </a:r>
            <a:r>
              <a:rPr sz="2200" dirty="0">
                <a:latin typeface="Cambria"/>
                <a:cs typeface="Cambria"/>
              </a:rPr>
              <a:t>year</a:t>
            </a:r>
            <a:r>
              <a:rPr sz="2200" spc="114" dirty="0">
                <a:latin typeface="Cambria"/>
                <a:cs typeface="Cambria"/>
              </a:rPr>
              <a:t> </a:t>
            </a:r>
            <a:r>
              <a:rPr sz="2200" spc="-25" dirty="0">
                <a:latin typeface="Cambria"/>
                <a:cs typeface="Cambria"/>
              </a:rPr>
              <a:t>of 	</a:t>
            </a:r>
            <a:r>
              <a:rPr sz="2200" spc="-10" dirty="0">
                <a:latin typeface="Cambria"/>
                <a:cs typeface="Cambria"/>
              </a:rPr>
              <a:t>receipt.</a:t>
            </a:r>
            <a:endParaRPr sz="2200" dirty="0">
              <a:latin typeface="Cambria"/>
              <a:cs typeface="Cambria"/>
            </a:endParaRPr>
          </a:p>
          <a:p>
            <a:pPr marL="366395" marR="5080" indent="-354330" algn="just">
              <a:lnSpc>
                <a:spcPct val="100000"/>
              </a:lnSpc>
              <a:spcBef>
                <a:spcPts val="530"/>
              </a:spcBef>
              <a:buFont typeface="Wingdings"/>
              <a:buChar char=""/>
              <a:tabLst>
                <a:tab pos="367665" algn="l"/>
              </a:tabLst>
            </a:pPr>
            <a:r>
              <a:rPr sz="2200" dirty="0">
                <a:latin typeface="Cambria"/>
                <a:cs typeface="Cambria"/>
              </a:rPr>
              <a:t>Any</a:t>
            </a:r>
            <a:r>
              <a:rPr sz="2200" spc="245" dirty="0">
                <a:latin typeface="Cambria"/>
                <a:cs typeface="Cambria"/>
              </a:rPr>
              <a:t>  </a:t>
            </a:r>
            <a:r>
              <a:rPr sz="2200" dirty="0">
                <a:latin typeface="Cambria"/>
                <a:cs typeface="Cambria"/>
              </a:rPr>
              <a:t>other</a:t>
            </a:r>
            <a:r>
              <a:rPr sz="2200" spc="265" dirty="0">
                <a:latin typeface="Cambria"/>
                <a:cs typeface="Cambria"/>
              </a:rPr>
              <a:t>  </a:t>
            </a:r>
            <a:r>
              <a:rPr sz="2200" dirty="0">
                <a:latin typeface="Cambria"/>
                <a:cs typeface="Cambria"/>
              </a:rPr>
              <a:t>reason-</a:t>
            </a:r>
            <a:r>
              <a:rPr sz="2200" spc="250" dirty="0">
                <a:latin typeface="Cambria"/>
                <a:cs typeface="Cambria"/>
              </a:rPr>
              <a:t>  </a:t>
            </a:r>
            <a:r>
              <a:rPr sz="2200" dirty="0">
                <a:latin typeface="Cambria"/>
                <a:cs typeface="Cambria"/>
              </a:rPr>
              <a:t>Deemed</a:t>
            </a:r>
            <a:r>
              <a:rPr sz="2200" spc="265" dirty="0">
                <a:latin typeface="Cambria"/>
                <a:cs typeface="Cambria"/>
              </a:rPr>
              <a:t>  </a:t>
            </a:r>
            <a:r>
              <a:rPr sz="2200" spc="-20" dirty="0">
                <a:latin typeface="Cambria"/>
                <a:cs typeface="Cambria"/>
              </a:rPr>
              <a:t>Application-</a:t>
            </a:r>
            <a:r>
              <a:rPr sz="2200" dirty="0">
                <a:latin typeface="Cambria"/>
                <a:cs typeface="Cambria"/>
              </a:rPr>
              <a:t>if</a:t>
            </a:r>
            <a:r>
              <a:rPr sz="2200" spc="240" dirty="0">
                <a:latin typeface="Cambria"/>
                <a:cs typeface="Cambria"/>
              </a:rPr>
              <a:t>  </a:t>
            </a:r>
            <a:r>
              <a:rPr sz="2200" dirty="0">
                <a:latin typeface="Cambria"/>
                <a:cs typeface="Cambria"/>
              </a:rPr>
              <a:t>said</a:t>
            </a:r>
            <a:r>
              <a:rPr sz="2200" spc="260" dirty="0">
                <a:latin typeface="Cambria"/>
                <a:cs typeface="Cambria"/>
              </a:rPr>
              <a:t>  </a:t>
            </a:r>
            <a:r>
              <a:rPr sz="2200" dirty="0">
                <a:latin typeface="Cambria"/>
                <a:cs typeface="Cambria"/>
              </a:rPr>
              <a:t>income</a:t>
            </a:r>
            <a:r>
              <a:rPr sz="2200" spc="250" dirty="0">
                <a:latin typeface="Cambria"/>
                <a:cs typeface="Cambria"/>
              </a:rPr>
              <a:t>  </a:t>
            </a:r>
            <a:r>
              <a:rPr sz="2200" spc="-25" dirty="0">
                <a:latin typeface="Cambria"/>
                <a:cs typeface="Cambria"/>
              </a:rPr>
              <a:t>is 	</a:t>
            </a:r>
            <a:r>
              <a:rPr sz="2200" dirty="0">
                <a:latin typeface="Cambria"/>
                <a:cs typeface="Cambria"/>
              </a:rPr>
              <a:t>applied</a:t>
            </a:r>
            <a:r>
              <a:rPr sz="2200" spc="114" dirty="0">
                <a:latin typeface="Cambria"/>
                <a:cs typeface="Cambria"/>
              </a:rPr>
              <a:t> </a:t>
            </a:r>
            <a:r>
              <a:rPr sz="2200" dirty="0">
                <a:latin typeface="Cambria"/>
                <a:cs typeface="Cambria"/>
              </a:rPr>
              <a:t>in</a:t>
            </a:r>
            <a:r>
              <a:rPr sz="2200" spc="130" dirty="0">
                <a:latin typeface="Cambria"/>
                <a:cs typeface="Cambria"/>
              </a:rPr>
              <a:t> </a:t>
            </a:r>
            <a:r>
              <a:rPr sz="2200" dirty="0">
                <a:latin typeface="Cambria"/>
                <a:cs typeface="Cambria"/>
              </a:rPr>
              <a:t>year</a:t>
            </a:r>
            <a:r>
              <a:rPr sz="2200" spc="125" dirty="0">
                <a:latin typeface="Cambria"/>
                <a:cs typeface="Cambria"/>
              </a:rPr>
              <a:t> </a:t>
            </a:r>
            <a:r>
              <a:rPr sz="2200" dirty="0">
                <a:latin typeface="Cambria"/>
                <a:cs typeface="Cambria"/>
              </a:rPr>
              <a:t>following</a:t>
            </a:r>
            <a:r>
              <a:rPr sz="2200" spc="114" dirty="0">
                <a:latin typeface="Cambria"/>
                <a:cs typeface="Cambria"/>
              </a:rPr>
              <a:t> </a:t>
            </a:r>
            <a:r>
              <a:rPr sz="2200" dirty="0">
                <a:latin typeface="Cambria"/>
                <a:cs typeface="Cambria"/>
              </a:rPr>
              <a:t>the</a:t>
            </a:r>
            <a:r>
              <a:rPr sz="2200" spc="120" dirty="0">
                <a:latin typeface="Cambria"/>
                <a:cs typeface="Cambria"/>
              </a:rPr>
              <a:t> </a:t>
            </a:r>
            <a:r>
              <a:rPr sz="2200" dirty="0">
                <a:latin typeface="Cambria"/>
                <a:cs typeface="Cambria"/>
              </a:rPr>
              <a:t>year</a:t>
            </a:r>
            <a:r>
              <a:rPr sz="2200" spc="120" dirty="0">
                <a:latin typeface="Cambria"/>
                <a:cs typeface="Cambria"/>
              </a:rPr>
              <a:t> </a:t>
            </a:r>
            <a:r>
              <a:rPr sz="2200" dirty="0">
                <a:latin typeface="Cambria"/>
                <a:cs typeface="Cambria"/>
              </a:rPr>
              <a:t>of</a:t>
            </a:r>
            <a:r>
              <a:rPr sz="2200" spc="114" dirty="0">
                <a:latin typeface="Cambria"/>
                <a:cs typeface="Cambria"/>
              </a:rPr>
              <a:t> </a:t>
            </a:r>
            <a:r>
              <a:rPr sz="2200" spc="-20" dirty="0">
                <a:latin typeface="Cambria"/>
                <a:cs typeface="Cambria"/>
              </a:rPr>
              <a:t>receipt-</a:t>
            </a:r>
            <a:r>
              <a:rPr sz="2200" dirty="0">
                <a:latin typeface="Cambria"/>
                <a:cs typeface="Cambria"/>
              </a:rPr>
              <a:t>otherwise</a:t>
            </a:r>
            <a:r>
              <a:rPr sz="2200" spc="120" dirty="0">
                <a:latin typeface="Cambria"/>
                <a:cs typeface="Cambria"/>
              </a:rPr>
              <a:t> </a:t>
            </a:r>
            <a:r>
              <a:rPr sz="2200" dirty="0">
                <a:latin typeface="Cambria"/>
                <a:cs typeface="Cambria"/>
              </a:rPr>
              <a:t>treat</a:t>
            </a:r>
            <a:r>
              <a:rPr sz="2200" spc="120" dirty="0">
                <a:latin typeface="Cambria"/>
                <a:cs typeface="Cambria"/>
              </a:rPr>
              <a:t> </a:t>
            </a:r>
            <a:r>
              <a:rPr sz="2200" spc="-25" dirty="0">
                <a:latin typeface="Cambria"/>
                <a:cs typeface="Cambria"/>
              </a:rPr>
              <a:t>it 	</a:t>
            </a:r>
            <a:r>
              <a:rPr sz="2200" dirty="0">
                <a:latin typeface="Cambria"/>
                <a:cs typeface="Cambria"/>
              </a:rPr>
              <a:t>as</a:t>
            </a:r>
            <a:r>
              <a:rPr sz="2200" spc="-40" dirty="0">
                <a:latin typeface="Cambria"/>
                <a:cs typeface="Cambria"/>
              </a:rPr>
              <a:t> </a:t>
            </a:r>
            <a:r>
              <a:rPr sz="2200" dirty="0">
                <a:latin typeface="Cambria"/>
                <a:cs typeface="Cambria"/>
              </a:rPr>
              <a:t>income</a:t>
            </a:r>
            <a:r>
              <a:rPr sz="2200" spc="-40" dirty="0">
                <a:latin typeface="Cambria"/>
                <a:cs typeface="Cambria"/>
              </a:rPr>
              <a:t> </a:t>
            </a:r>
            <a:r>
              <a:rPr sz="2200" dirty="0">
                <a:latin typeface="Cambria"/>
                <a:cs typeface="Cambria"/>
              </a:rPr>
              <a:t>in</a:t>
            </a:r>
            <a:r>
              <a:rPr sz="2200" spc="-45" dirty="0">
                <a:latin typeface="Cambria"/>
                <a:cs typeface="Cambria"/>
              </a:rPr>
              <a:t> </a:t>
            </a:r>
            <a:r>
              <a:rPr sz="2200" dirty="0">
                <a:latin typeface="Cambria"/>
                <a:cs typeface="Cambria"/>
              </a:rPr>
              <a:t>the</a:t>
            </a:r>
            <a:r>
              <a:rPr sz="2200" spc="-45" dirty="0">
                <a:latin typeface="Cambria"/>
                <a:cs typeface="Cambria"/>
              </a:rPr>
              <a:t> </a:t>
            </a:r>
            <a:r>
              <a:rPr sz="2200" dirty="0">
                <a:latin typeface="Cambria"/>
                <a:cs typeface="Cambria"/>
              </a:rPr>
              <a:t>year</a:t>
            </a:r>
            <a:r>
              <a:rPr sz="2200" spc="-15" dirty="0">
                <a:latin typeface="Cambria"/>
                <a:cs typeface="Cambria"/>
              </a:rPr>
              <a:t> </a:t>
            </a:r>
            <a:r>
              <a:rPr sz="2200" spc="-10" dirty="0">
                <a:latin typeface="Cambria"/>
                <a:cs typeface="Cambria"/>
              </a:rPr>
              <a:t>following</a:t>
            </a:r>
            <a:r>
              <a:rPr sz="2200" spc="-45" dirty="0">
                <a:latin typeface="Cambria"/>
                <a:cs typeface="Cambria"/>
              </a:rPr>
              <a:t> </a:t>
            </a:r>
            <a:r>
              <a:rPr sz="2200" dirty="0">
                <a:latin typeface="Cambria"/>
                <a:cs typeface="Cambria"/>
              </a:rPr>
              <a:t>the</a:t>
            </a:r>
            <a:r>
              <a:rPr sz="2200" spc="-35" dirty="0">
                <a:latin typeface="Cambria"/>
                <a:cs typeface="Cambria"/>
              </a:rPr>
              <a:t> </a:t>
            </a:r>
            <a:r>
              <a:rPr sz="2200" dirty="0">
                <a:latin typeface="Cambria"/>
                <a:cs typeface="Cambria"/>
              </a:rPr>
              <a:t>year</a:t>
            </a:r>
            <a:r>
              <a:rPr sz="2200" spc="-15" dirty="0">
                <a:latin typeface="Cambria"/>
                <a:cs typeface="Cambria"/>
              </a:rPr>
              <a:t> </a:t>
            </a:r>
            <a:r>
              <a:rPr sz="2200" dirty="0">
                <a:latin typeface="Cambria"/>
                <a:cs typeface="Cambria"/>
              </a:rPr>
              <a:t>of</a:t>
            </a:r>
            <a:r>
              <a:rPr sz="2200" spc="-50" dirty="0">
                <a:latin typeface="Cambria"/>
                <a:cs typeface="Cambria"/>
              </a:rPr>
              <a:t> </a:t>
            </a:r>
            <a:r>
              <a:rPr sz="2200" spc="-10" dirty="0">
                <a:latin typeface="Cambria"/>
                <a:cs typeface="Cambria"/>
              </a:rPr>
              <a:t>receipt</a:t>
            </a:r>
            <a:endParaRPr sz="2200" dirty="0">
              <a:latin typeface="Cambria"/>
              <a:cs typeface="Cambria"/>
            </a:endParaRPr>
          </a:p>
          <a:p>
            <a:pPr>
              <a:lnSpc>
                <a:spcPct val="100000"/>
              </a:lnSpc>
              <a:spcBef>
                <a:spcPts val="1120"/>
              </a:spcBef>
            </a:pPr>
            <a:endParaRPr sz="2200" dirty="0">
              <a:latin typeface="Cambria"/>
              <a:cs typeface="Cambria"/>
            </a:endParaRPr>
          </a:p>
          <a:p>
            <a:pPr marL="12700" marR="6985" algn="just">
              <a:lnSpc>
                <a:spcPct val="100000"/>
              </a:lnSpc>
            </a:pPr>
            <a:r>
              <a:rPr sz="2200" dirty="0">
                <a:latin typeface="Cambria"/>
                <a:cs typeface="Cambria"/>
              </a:rPr>
              <a:t>Then,</a:t>
            </a:r>
            <a:r>
              <a:rPr sz="2200" spc="45" dirty="0">
                <a:latin typeface="Cambria"/>
                <a:cs typeface="Cambria"/>
              </a:rPr>
              <a:t> </a:t>
            </a:r>
            <a:r>
              <a:rPr sz="2200" dirty="0">
                <a:latin typeface="Cambria"/>
                <a:cs typeface="Cambria"/>
              </a:rPr>
              <a:t>upon</a:t>
            </a:r>
            <a:r>
              <a:rPr sz="2200" spc="60" dirty="0">
                <a:latin typeface="Cambria"/>
                <a:cs typeface="Cambria"/>
              </a:rPr>
              <a:t> </a:t>
            </a:r>
            <a:r>
              <a:rPr sz="2200" dirty="0">
                <a:latin typeface="Cambria"/>
                <a:cs typeface="Cambria"/>
              </a:rPr>
              <a:t>filing</a:t>
            </a:r>
            <a:r>
              <a:rPr sz="2200" spc="45" dirty="0">
                <a:latin typeface="Cambria"/>
                <a:cs typeface="Cambria"/>
              </a:rPr>
              <a:t> </a:t>
            </a:r>
            <a:r>
              <a:rPr sz="2200" dirty="0">
                <a:latin typeface="Cambria"/>
                <a:cs typeface="Cambria"/>
              </a:rPr>
              <a:t>of</a:t>
            </a:r>
            <a:r>
              <a:rPr sz="2200" spc="60" dirty="0">
                <a:latin typeface="Cambria"/>
                <a:cs typeface="Cambria"/>
              </a:rPr>
              <a:t> </a:t>
            </a:r>
            <a:r>
              <a:rPr sz="2200" dirty="0">
                <a:latin typeface="Cambria"/>
                <a:cs typeface="Cambria"/>
              </a:rPr>
              <a:t>Form</a:t>
            </a:r>
            <a:r>
              <a:rPr sz="2200" spc="60" dirty="0">
                <a:latin typeface="Cambria"/>
                <a:cs typeface="Cambria"/>
              </a:rPr>
              <a:t> </a:t>
            </a:r>
            <a:r>
              <a:rPr sz="2200" dirty="0">
                <a:latin typeface="Cambria"/>
                <a:cs typeface="Cambria"/>
              </a:rPr>
              <a:t>9A</a:t>
            </a:r>
            <a:r>
              <a:rPr sz="2200" spc="60" dirty="0">
                <a:latin typeface="Cambria"/>
                <a:cs typeface="Cambria"/>
              </a:rPr>
              <a:t> </a:t>
            </a:r>
            <a:r>
              <a:rPr sz="2200" dirty="0">
                <a:latin typeface="Cambria"/>
                <a:cs typeface="Cambria"/>
              </a:rPr>
              <a:t>(to</a:t>
            </a:r>
            <a:r>
              <a:rPr sz="2200" spc="60" dirty="0">
                <a:latin typeface="Cambria"/>
                <a:cs typeface="Cambria"/>
              </a:rPr>
              <a:t> </a:t>
            </a:r>
            <a:r>
              <a:rPr sz="2200" dirty="0">
                <a:latin typeface="Cambria"/>
                <a:cs typeface="Cambria"/>
              </a:rPr>
              <a:t>be</a:t>
            </a:r>
            <a:r>
              <a:rPr sz="2200" spc="55" dirty="0">
                <a:latin typeface="Cambria"/>
                <a:cs typeface="Cambria"/>
              </a:rPr>
              <a:t> </a:t>
            </a:r>
            <a:r>
              <a:rPr sz="2200" dirty="0">
                <a:latin typeface="Cambria"/>
                <a:cs typeface="Cambria"/>
              </a:rPr>
              <a:t>filed</a:t>
            </a:r>
            <a:r>
              <a:rPr sz="2200" spc="60" dirty="0">
                <a:latin typeface="Cambria"/>
                <a:cs typeface="Cambria"/>
              </a:rPr>
              <a:t> </a:t>
            </a:r>
            <a:r>
              <a:rPr sz="2200" dirty="0">
                <a:solidFill>
                  <a:srgbClr val="FF0000"/>
                </a:solidFill>
                <a:latin typeface="Cambria"/>
                <a:cs typeface="Cambria"/>
              </a:rPr>
              <a:t>2</a:t>
            </a:r>
            <a:r>
              <a:rPr sz="2200" spc="60" dirty="0">
                <a:solidFill>
                  <a:srgbClr val="FF0000"/>
                </a:solidFill>
                <a:latin typeface="Cambria"/>
                <a:cs typeface="Cambria"/>
              </a:rPr>
              <a:t> </a:t>
            </a:r>
            <a:r>
              <a:rPr sz="2200" dirty="0">
                <a:solidFill>
                  <a:srgbClr val="FF0000"/>
                </a:solidFill>
                <a:latin typeface="Cambria"/>
                <a:cs typeface="Cambria"/>
              </a:rPr>
              <a:t>months</a:t>
            </a:r>
            <a:r>
              <a:rPr sz="2200" spc="65" dirty="0">
                <a:solidFill>
                  <a:srgbClr val="FF0000"/>
                </a:solidFill>
                <a:latin typeface="Cambria"/>
                <a:cs typeface="Cambria"/>
              </a:rPr>
              <a:t> </a:t>
            </a:r>
            <a:r>
              <a:rPr sz="2200" dirty="0">
                <a:solidFill>
                  <a:srgbClr val="FF0000"/>
                </a:solidFill>
                <a:latin typeface="Cambria"/>
                <a:cs typeface="Cambria"/>
              </a:rPr>
              <a:t>prior</a:t>
            </a:r>
            <a:r>
              <a:rPr sz="2200" spc="65" dirty="0">
                <a:solidFill>
                  <a:srgbClr val="FF0000"/>
                </a:solidFill>
                <a:latin typeface="Cambria"/>
                <a:cs typeface="Cambria"/>
              </a:rPr>
              <a:t> </a:t>
            </a:r>
            <a:r>
              <a:rPr sz="2200" dirty="0">
                <a:latin typeface="Cambria"/>
                <a:cs typeface="Cambria"/>
              </a:rPr>
              <a:t>to</a:t>
            </a:r>
            <a:r>
              <a:rPr sz="2200" spc="65" dirty="0">
                <a:latin typeface="Cambria"/>
                <a:cs typeface="Cambria"/>
              </a:rPr>
              <a:t> </a:t>
            </a:r>
            <a:r>
              <a:rPr sz="2200" spc="-10" dirty="0">
                <a:solidFill>
                  <a:srgbClr val="FF0000"/>
                </a:solidFill>
                <a:latin typeface="Cambria"/>
                <a:cs typeface="Cambria"/>
              </a:rPr>
              <a:t>return </a:t>
            </a:r>
            <a:r>
              <a:rPr sz="2200" dirty="0">
                <a:solidFill>
                  <a:srgbClr val="FF0000"/>
                </a:solidFill>
                <a:latin typeface="Cambria"/>
                <a:cs typeface="Cambria"/>
              </a:rPr>
              <a:t>u/s</a:t>
            </a:r>
            <a:r>
              <a:rPr sz="2200" spc="130" dirty="0">
                <a:solidFill>
                  <a:srgbClr val="FF0000"/>
                </a:solidFill>
                <a:latin typeface="Cambria"/>
                <a:cs typeface="Cambria"/>
              </a:rPr>
              <a:t> </a:t>
            </a:r>
            <a:r>
              <a:rPr sz="2200" dirty="0">
                <a:solidFill>
                  <a:srgbClr val="FF0000"/>
                </a:solidFill>
                <a:latin typeface="Cambria"/>
                <a:cs typeface="Cambria"/>
              </a:rPr>
              <a:t>139(1)</a:t>
            </a:r>
            <a:r>
              <a:rPr sz="2200" dirty="0">
                <a:latin typeface="Cambria"/>
                <a:cs typeface="Cambria"/>
              </a:rPr>
              <a:t>)</a:t>
            </a:r>
            <a:r>
              <a:rPr sz="2200" spc="135" dirty="0">
                <a:latin typeface="Cambria"/>
                <a:cs typeface="Cambria"/>
              </a:rPr>
              <a:t> </a:t>
            </a:r>
            <a:r>
              <a:rPr sz="2200" dirty="0">
                <a:latin typeface="Cambria"/>
                <a:cs typeface="Cambria"/>
              </a:rPr>
              <a:t>-</a:t>
            </a:r>
            <a:r>
              <a:rPr sz="2200" spc="130" dirty="0">
                <a:latin typeface="Cambria"/>
                <a:cs typeface="Cambria"/>
              </a:rPr>
              <a:t> </a:t>
            </a:r>
            <a:r>
              <a:rPr sz="2200" dirty="0">
                <a:latin typeface="Cambria"/>
                <a:cs typeface="Cambria"/>
              </a:rPr>
              <a:t>income</a:t>
            </a:r>
            <a:r>
              <a:rPr sz="2200" spc="140" dirty="0">
                <a:latin typeface="Cambria"/>
                <a:cs typeface="Cambria"/>
              </a:rPr>
              <a:t> </a:t>
            </a:r>
            <a:r>
              <a:rPr sz="2200" dirty="0">
                <a:latin typeface="Cambria"/>
                <a:cs typeface="Cambria"/>
              </a:rPr>
              <a:t>to</a:t>
            </a:r>
            <a:r>
              <a:rPr sz="2200" spc="130" dirty="0">
                <a:latin typeface="Cambria"/>
                <a:cs typeface="Cambria"/>
              </a:rPr>
              <a:t> </a:t>
            </a:r>
            <a:r>
              <a:rPr sz="2200" dirty="0">
                <a:latin typeface="Cambria"/>
                <a:cs typeface="Cambria"/>
              </a:rPr>
              <a:t>that</a:t>
            </a:r>
            <a:r>
              <a:rPr sz="2200" spc="135" dirty="0">
                <a:latin typeface="Cambria"/>
                <a:cs typeface="Cambria"/>
              </a:rPr>
              <a:t> </a:t>
            </a:r>
            <a:r>
              <a:rPr sz="2200" dirty="0">
                <a:latin typeface="Cambria"/>
                <a:cs typeface="Cambria"/>
              </a:rPr>
              <a:t>extent</a:t>
            </a:r>
            <a:r>
              <a:rPr sz="2200" spc="145" dirty="0">
                <a:latin typeface="Cambria"/>
                <a:cs typeface="Cambria"/>
              </a:rPr>
              <a:t> </a:t>
            </a:r>
            <a:r>
              <a:rPr sz="2200" dirty="0">
                <a:latin typeface="Cambria"/>
                <a:cs typeface="Cambria"/>
              </a:rPr>
              <a:t>will</a:t>
            </a:r>
            <a:r>
              <a:rPr sz="2200" spc="135" dirty="0">
                <a:latin typeface="Cambria"/>
                <a:cs typeface="Cambria"/>
              </a:rPr>
              <a:t> </a:t>
            </a:r>
            <a:r>
              <a:rPr sz="2200" dirty="0">
                <a:latin typeface="Cambria"/>
                <a:cs typeface="Cambria"/>
              </a:rPr>
              <a:t>be</a:t>
            </a:r>
            <a:r>
              <a:rPr sz="2200" spc="130" dirty="0">
                <a:latin typeface="Cambria"/>
                <a:cs typeface="Cambria"/>
              </a:rPr>
              <a:t> </a:t>
            </a:r>
            <a:r>
              <a:rPr sz="2200" dirty="0">
                <a:latin typeface="Cambria"/>
                <a:cs typeface="Cambria"/>
              </a:rPr>
              <a:t>deemed</a:t>
            </a:r>
            <a:r>
              <a:rPr sz="2200" spc="145" dirty="0">
                <a:latin typeface="Cambria"/>
                <a:cs typeface="Cambria"/>
              </a:rPr>
              <a:t> </a:t>
            </a:r>
            <a:r>
              <a:rPr sz="2200" dirty="0">
                <a:latin typeface="Cambria"/>
                <a:cs typeface="Cambria"/>
              </a:rPr>
              <a:t>to</a:t>
            </a:r>
            <a:r>
              <a:rPr sz="2200" spc="125" dirty="0">
                <a:latin typeface="Cambria"/>
                <a:cs typeface="Cambria"/>
              </a:rPr>
              <a:t> </a:t>
            </a:r>
            <a:r>
              <a:rPr sz="2200" dirty="0">
                <a:latin typeface="Cambria"/>
                <a:cs typeface="Cambria"/>
              </a:rPr>
              <a:t>be</a:t>
            </a:r>
            <a:r>
              <a:rPr sz="2200" spc="130" dirty="0">
                <a:latin typeface="Cambria"/>
                <a:cs typeface="Cambria"/>
              </a:rPr>
              <a:t> </a:t>
            </a:r>
            <a:r>
              <a:rPr sz="2200" spc="-10" dirty="0">
                <a:latin typeface="Cambria"/>
                <a:cs typeface="Cambria"/>
              </a:rPr>
              <a:t>applied </a:t>
            </a:r>
            <a:r>
              <a:rPr sz="2200" dirty="0">
                <a:latin typeface="Cambria"/>
                <a:cs typeface="Cambria"/>
              </a:rPr>
              <a:t>in</a:t>
            </a:r>
            <a:r>
              <a:rPr sz="2200" spc="335" dirty="0">
                <a:latin typeface="Cambria"/>
                <a:cs typeface="Cambria"/>
              </a:rPr>
              <a:t> </a:t>
            </a:r>
            <a:r>
              <a:rPr sz="2200" dirty="0">
                <a:latin typeface="Cambria"/>
                <a:cs typeface="Cambria"/>
              </a:rPr>
              <a:t>the</a:t>
            </a:r>
            <a:r>
              <a:rPr sz="2200" spc="340" dirty="0">
                <a:latin typeface="Cambria"/>
                <a:cs typeface="Cambria"/>
              </a:rPr>
              <a:t> </a:t>
            </a:r>
            <a:r>
              <a:rPr sz="2200" dirty="0">
                <a:latin typeface="Cambria"/>
                <a:cs typeface="Cambria"/>
              </a:rPr>
              <a:t>year</a:t>
            </a:r>
            <a:r>
              <a:rPr sz="2200" spc="350" dirty="0">
                <a:latin typeface="Cambria"/>
                <a:cs typeface="Cambria"/>
              </a:rPr>
              <a:t> </a:t>
            </a:r>
            <a:r>
              <a:rPr sz="2200" dirty="0">
                <a:latin typeface="Cambria"/>
                <a:cs typeface="Cambria"/>
              </a:rPr>
              <a:t>in</a:t>
            </a:r>
            <a:r>
              <a:rPr sz="2200" spc="335" dirty="0">
                <a:latin typeface="Cambria"/>
                <a:cs typeface="Cambria"/>
              </a:rPr>
              <a:t> </a:t>
            </a:r>
            <a:r>
              <a:rPr sz="2200" dirty="0">
                <a:latin typeface="Cambria"/>
                <a:cs typeface="Cambria"/>
              </a:rPr>
              <a:t>which</a:t>
            </a:r>
            <a:r>
              <a:rPr sz="2200" spc="340" dirty="0">
                <a:latin typeface="Cambria"/>
                <a:cs typeface="Cambria"/>
              </a:rPr>
              <a:t> </a:t>
            </a:r>
            <a:r>
              <a:rPr sz="2200" dirty="0">
                <a:latin typeface="Cambria"/>
                <a:cs typeface="Cambria"/>
              </a:rPr>
              <a:t>it</a:t>
            </a:r>
            <a:r>
              <a:rPr sz="2200" spc="335" dirty="0">
                <a:latin typeface="Cambria"/>
                <a:cs typeface="Cambria"/>
              </a:rPr>
              <a:t> </a:t>
            </a:r>
            <a:r>
              <a:rPr sz="2200" dirty="0">
                <a:latin typeface="Cambria"/>
                <a:cs typeface="Cambria"/>
              </a:rPr>
              <a:t>is</a:t>
            </a:r>
            <a:r>
              <a:rPr sz="2200" spc="340" dirty="0">
                <a:latin typeface="Cambria"/>
                <a:cs typeface="Cambria"/>
              </a:rPr>
              <a:t> </a:t>
            </a:r>
            <a:r>
              <a:rPr sz="2200" dirty="0">
                <a:latin typeface="Cambria"/>
                <a:cs typeface="Cambria"/>
              </a:rPr>
              <a:t>derived</a:t>
            </a:r>
            <a:r>
              <a:rPr sz="2200" spc="350" dirty="0">
                <a:latin typeface="Cambria"/>
                <a:cs typeface="Cambria"/>
              </a:rPr>
              <a:t> </a:t>
            </a:r>
            <a:r>
              <a:rPr sz="2200" dirty="0">
                <a:latin typeface="Cambria"/>
                <a:cs typeface="Cambria"/>
              </a:rPr>
              <a:t>and</a:t>
            </a:r>
            <a:r>
              <a:rPr sz="2200" spc="340" dirty="0">
                <a:latin typeface="Cambria"/>
                <a:cs typeface="Cambria"/>
              </a:rPr>
              <a:t> </a:t>
            </a:r>
            <a:r>
              <a:rPr sz="2200" dirty="0">
                <a:latin typeface="Cambria"/>
                <a:cs typeface="Cambria"/>
              </a:rPr>
              <a:t>same</a:t>
            </a:r>
            <a:r>
              <a:rPr sz="2200" spc="330" dirty="0">
                <a:latin typeface="Cambria"/>
                <a:cs typeface="Cambria"/>
              </a:rPr>
              <a:t> </a:t>
            </a:r>
            <a:r>
              <a:rPr sz="2200" dirty="0">
                <a:latin typeface="Cambria"/>
                <a:cs typeface="Cambria"/>
              </a:rPr>
              <a:t>income</a:t>
            </a:r>
            <a:r>
              <a:rPr sz="2200" spc="335" dirty="0">
                <a:latin typeface="Cambria"/>
                <a:cs typeface="Cambria"/>
              </a:rPr>
              <a:t> </a:t>
            </a:r>
            <a:r>
              <a:rPr sz="2200" dirty="0">
                <a:latin typeface="Cambria"/>
                <a:cs typeface="Cambria"/>
              </a:rPr>
              <a:t>will</a:t>
            </a:r>
            <a:r>
              <a:rPr sz="2200" spc="340" dirty="0">
                <a:latin typeface="Cambria"/>
                <a:cs typeface="Cambria"/>
              </a:rPr>
              <a:t> </a:t>
            </a:r>
            <a:r>
              <a:rPr sz="2200" dirty="0">
                <a:latin typeface="Cambria"/>
                <a:cs typeface="Cambria"/>
              </a:rPr>
              <a:t>not</a:t>
            </a:r>
            <a:r>
              <a:rPr sz="2200" spc="345" dirty="0">
                <a:latin typeface="Cambria"/>
                <a:cs typeface="Cambria"/>
              </a:rPr>
              <a:t> </a:t>
            </a:r>
            <a:r>
              <a:rPr sz="2200" spc="-25" dirty="0">
                <a:latin typeface="Cambria"/>
                <a:cs typeface="Cambria"/>
              </a:rPr>
              <a:t>be </a:t>
            </a:r>
            <a:r>
              <a:rPr sz="2200" dirty="0">
                <a:latin typeface="Cambria"/>
                <a:cs typeface="Cambria"/>
              </a:rPr>
              <a:t>considered</a:t>
            </a:r>
            <a:r>
              <a:rPr sz="2200" spc="484" dirty="0">
                <a:latin typeface="Cambria"/>
                <a:cs typeface="Cambria"/>
              </a:rPr>
              <a:t> </a:t>
            </a:r>
            <a:r>
              <a:rPr sz="2200" dirty="0">
                <a:latin typeface="Cambria"/>
                <a:cs typeface="Cambria"/>
              </a:rPr>
              <a:t>as</a:t>
            </a:r>
            <a:r>
              <a:rPr sz="2200" spc="475" dirty="0">
                <a:latin typeface="Cambria"/>
                <a:cs typeface="Cambria"/>
              </a:rPr>
              <a:t> </a:t>
            </a:r>
            <a:r>
              <a:rPr sz="2200" dirty="0">
                <a:latin typeface="Cambria"/>
                <a:cs typeface="Cambria"/>
              </a:rPr>
              <a:t>application</a:t>
            </a:r>
            <a:r>
              <a:rPr sz="2200" spc="470" dirty="0">
                <a:latin typeface="Cambria"/>
                <a:cs typeface="Cambria"/>
              </a:rPr>
              <a:t> </a:t>
            </a:r>
            <a:r>
              <a:rPr sz="2200" dirty="0">
                <a:latin typeface="Cambria"/>
                <a:cs typeface="Cambria"/>
              </a:rPr>
              <a:t>of</a:t>
            </a:r>
            <a:r>
              <a:rPr sz="2200" spc="459" dirty="0">
                <a:latin typeface="Cambria"/>
                <a:cs typeface="Cambria"/>
              </a:rPr>
              <a:t> </a:t>
            </a:r>
            <a:r>
              <a:rPr sz="2200" dirty="0">
                <a:latin typeface="Cambria"/>
                <a:cs typeface="Cambria"/>
              </a:rPr>
              <a:t>income</a:t>
            </a:r>
            <a:r>
              <a:rPr sz="2200" spc="459" dirty="0">
                <a:latin typeface="Cambria"/>
                <a:cs typeface="Cambria"/>
              </a:rPr>
              <a:t> </a:t>
            </a:r>
            <a:r>
              <a:rPr sz="2200" dirty="0">
                <a:latin typeface="Cambria"/>
                <a:cs typeface="Cambria"/>
              </a:rPr>
              <a:t>in</a:t>
            </a:r>
            <a:r>
              <a:rPr sz="2200" spc="475" dirty="0">
                <a:latin typeface="Cambria"/>
                <a:cs typeface="Cambria"/>
              </a:rPr>
              <a:t> </a:t>
            </a:r>
            <a:r>
              <a:rPr sz="2200" dirty="0">
                <a:latin typeface="Cambria"/>
                <a:cs typeface="Cambria"/>
              </a:rPr>
              <a:t>the</a:t>
            </a:r>
            <a:r>
              <a:rPr sz="2200" spc="475" dirty="0">
                <a:latin typeface="Cambria"/>
                <a:cs typeface="Cambria"/>
              </a:rPr>
              <a:t> </a:t>
            </a:r>
            <a:r>
              <a:rPr sz="2200" dirty="0">
                <a:latin typeface="Cambria"/>
                <a:cs typeface="Cambria"/>
              </a:rPr>
              <a:t>year</a:t>
            </a:r>
            <a:r>
              <a:rPr sz="2200" spc="470" dirty="0">
                <a:latin typeface="Cambria"/>
                <a:cs typeface="Cambria"/>
              </a:rPr>
              <a:t> </a:t>
            </a:r>
            <a:r>
              <a:rPr sz="2200" dirty="0">
                <a:latin typeface="Cambria"/>
                <a:cs typeface="Cambria"/>
              </a:rPr>
              <a:t>in</a:t>
            </a:r>
            <a:r>
              <a:rPr sz="2200" spc="465" dirty="0">
                <a:latin typeface="Cambria"/>
                <a:cs typeface="Cambria"/>
              </a:rPr>
              <a:t> </a:t>
            </a:r>
            <a:r>
              <a:rPr sz="2200" dirty="0">
                <a:latin typeface="Cambria"/>
                <a:cs typeface="Cambria"/>
              </a:rPr>
              <a:t>which</a:t>
            </a:r>
            <a:r>
              <a:rPr sz="2200" spc="475" dirty="0">
                <a:latin typeface="Cambria"/>
                <a:cs typeface="Cambria"/>
              </a:rPr>
              <a:t> </a:t>
            </a:r>
            <a:r>
              <a:rPr sz="2200" dirty="0">
                <a:latin typeface="Cambria"/>
                <a:cs typeface="Cambria"/>
              </a:rPr>
              <a:t>it</a:t>
            </a:r>
            <a:r>
              <a:rPr sz="2200" spc="465" dirty="0">
                <a:latin typeface="Cambria"/>
                <a:cs typeface="Cambria"/>
              </a:rPr>
              <a:t> </a:t>
            </a:r>
            <a:r>
              <a:rPr sz="2200" spc="-25" dirty="0">
                <a:latin typeface="Cambria"/>
                <a:cs typeface="Cambria"/>
              </a:rPr>
              <a:t>is</a:t>
            </a:r>
            <a:endParaRPr sz="2200" dirty="0">
              <a:latin typeface="Cambria"/>
              <a:cs typeface="Cambria"/>
            </a:endParaRPr>
          </a:p>
        </p:txBody>
      </p:sp>
      <p:sp>
        <p:nvSpPr>
          <p:cNvPr id="2" name="Slide Number Placeholder 1">
            <a:extLst>
              <a:ext uri="{FF2B5EF4-FFF2-40B4-BE49-F238E27FC236}">
                <a16:creationId xmlns:a16="http://schemas.microsoft.com/office/drawing/2014/main" id="{925150F4-2784-46CF-AE25-D661F36AF99F}"/>
              </a:ext>
            </a:extLst>
          </p:cNvPr>
          <p:cNvSpPr>
            <a:spLocks noGrp="1"/>
          </p:cNvSpPr>
          <p:nvPr>
            <p:ph type="sldNum" sz="quarter" idx="12"/>
          </p:nvPr>
        </p:nvSpPr>
        <p:spPr/>
        <p:txBody>
          <a:bodyPr/>
          <a:lstStyle/>
          <a:p>
            <a:fld id="{B6F15528-21DE-4FAA-801E-634DDDAF4B2B}" type="slidenum">
              <a:rPr lang="en-IN" smtClean="0"/>
              <a:t>15</a:t>
            </a:fld>
            <a:endParaRPr lang="en-IN"/>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title"/>
          </p:nvPr>
        </p:nvSpPr>
        <p:spPr>
          <a:xfrm>
            <a:off x="762000" y="353872"/>
            <a:ext cx="7090792" cy="567463"/>
          </a:xfrm>
          <a:prstGeom prst="rect">
            <a:avLst/>
          </a:prstGeom>
        </p:spPr>
        <p:txBody>
          <a:bodyPr vert="horz" wrap="square" lIns="0" tIns="13335" rIns="0" bIns="0" rtlCol="0">
            <a:spAutoFit/>
          </a:bodyPr>
          <a:lstStyle/>
          <a:p>
            <a:pPr marL="12700">
              <a:lnSpc>
                <a:spcPct val="100000"/>
              </a:lnSpc>
              <a:spcBef>
                <a:spcPts val="105"/>
              </a:spcBef>
            </a:pPr>
            <a:r>
              <a:rPr sz="3600" dirty="0"/>
              <a:t>Restriction</a:t>
            </a:r>
            <a:r>
              <a:rPr sz="3600" spc="-65" dirty="0"/>
              <a:t> </a:t>
            </a:r>
            <a:r>
              <a:rPr sz="3600" dirty="0"/>
              <a:t>on</a:t>
            </a:r>
            <a:r>
              <a:rPr sz="3600" spc="-40" dirty="0"/>
              <a:t> </a:t>
            </a:r>
            <a:r>
              <a:rPr sz="3600" dirty="0"/>
              <a:t>certain</a:t>
            </a:r>
            <a:r>
              <a:rPr sz="3600" spc="-40" dirty="0"/>
              <a:t> </a:t>
            </a:r>
            <a:r>
              <a:rPr sz="3600" spc="-10" dirty="0"/>
              <a:t>applications</a:t>
            </a:r>
            <a:endParaRPr sz="3600" dirty="0"/>
          </a:p>
        </p:txBody>
      </p:sp>
      <p:sp>
        <p:nvSpPr>
          <p:cNvPr id="6" name="object 6"/>
          <p:cNvSpPr txBox="1"/>
          <p:nvPr/>
        </p:nvSpPr>
        <p:spPr>
          <a:xfrm>
            <a:off x="537210" y="1371600"/>
            <a:ext cx="7844790" cy="5591274"/>
          </a:xfrm>
          <a:prstGeom prst="rect">
            <a:avLst/>
          </a:prstGeom>
        </p:spPr>
        <p:txBody>
          <a:bodyPr vert="horz" wrap="square" lIns="0" tIns="12700" rIns="0" bIns="0" rtlCol="0">
            <a:spAutoFit/>
          </a:bodyPr>
          <a:lstStyle/>
          <a:p>
            <a:pPr marL="12700" marR="5080" indent="-12700" algn="just">
              <a:lnSpc>
                <a:spcPct val="100000"/>
              </a:lnSpc>
              <a:spcBef>
                <a:spcPts val="100"/>
              </a:spcBef>
              <a:buSzPct val="94444"/>
              <a:buChar char="•"/>
              <a:tabLst>
                <a:tab pos="114300" algn="l"/>
              </a:tabLst>
            </a:pPr>
            <a:r>
              <a:rPr dirty="0">
                <a:latin typeface="Cambria"/>
                <a:cs typeface="Cambria"/>
              </a:rPr>
              <a:t>	If</a:t>
            </a:r>
            <a:r>
              <a:rPr spc="55" dirty="0">
                <a:latin typeface="Cambria"/>
                <a:cs typeface="Cambria"/>
              </a:rPr>
              <a:t> </a:t>
            </a:r>
            <a:r>
              <a:rPr dirty="0">
                <a:latin typeface="Cambria"/>
                <a:cs typeface="Cambria"/>
              </a:rPr>
              <a:t>Income</a:t>
            </a:r>
            <a:r>
              <a:rPr spc="65" dirty="0">
                <a:latin typeface="Cambria"/>
                <a:cs typeface="Cambria"/>
              </a:rPr>
              <a:t> </a:t>
            </a:r>
            <a:r>
              <a:rPr dirty="0">
                <a:latin typeface="Cambria"/>
                <a:cs typeface="Cambria"/>
              </a:rPr>
              <a:t>received</a:t>
            </a:r>
            <a:r>
              <a:rPr spc="55" dirty="0">
                <a:latin typeface="Cambria"/>
                <a:cs typeface="Cambria"/>
              </a:rPr>
              <a:t> </a:t>
            </a:r>
            <a:r>
              <a:rPr dirty="0">
                <a:latin typeface="Cambria"/>
                <a:cs typeface="Cambria"/>
              </a:rPr>
              <a:t>is</a:t>
            </a:r>
            <a:r>
              <a:rPr spc="80" dirty="0">
                <a:latin typeface="Cambria"/>
                <a:cs typeface="Cambria"/>
              </a:rPr>
              <a:t> </a:t>
            </a:r>
            <a:r>
              <a:rPr b="1" dirty="0">
                <a:solidFill>
                  <a:srgbClr val="FF0000"/>
                </a:solidFill>
                <a:latin typeface="Cambria"/>
                <a:cs typeface="Cambria"/>
              </a:rPr>
              <a:t>contributed</a:t>
            </a:r>
            <a:r>
              <a:rPr b="1" spc="80" dirty="0">
                <a:solidFill>
                  <a:srgbClr val="FF0000"/>
                </a:solidFill>
                <a:latin typeface="Cambria"/>
                <a:cs typeface="Cambria"/>
              </a:rPr>
              <a:t> </a:t>
            </a:r>
            <a:r>
              <a:rPr b="1" dirty="0">
                <a:solidFill>
                  <a:srgbClr val="FF0000"/>
                </a:solidFill>
                <a:latin typeface="Cambria"/>
                <a:cs typeface="Cambria"/>
              </a:rPr>
              <a:t>as</a:t>
            </a:r>
            <a:r>
              <a:rPr b="1" spc="60" dirty="0">
                <a:solidFill>
                  <a:srgbClr val="FF0000"/>
                </a:solidFill>
                <a:latin typeface="Cambria"/>
                <a:cs typeface="Cambria"/>
              </a:rPr>
              <a:t> </a:t>
            </a:r>
            <a:r>
              <a:rPr b="1" dirty="0">
                <a:solidFill>
                  <a:srgbClr val="FF0000"/>
                </a:solidFill>
                <a:latin typeface="Cambria"/>
                <a:cs typeface="Cambria"/>
              </a:rPr>
              <a:t>corpus</a:t>
            </a:r>
            <a:r>
              <a:rPr b="1" spc="70" dirty="0">
                <a:solidFill>
                  <a:srgbClr val="FF0000"/>
                </a:solidFill>
                <a:latin typeface="Cambria"/>
                <a:cs typeface="Cambria"/>
              </a:rPr>
              <a:t> </a:t>
            </a:r>
            <a:r>
              <a:rPr b="1" dirty="0">
                <a:solidFill>
                  <a:srgbClr val="FF0000"/>
                </a:solidFill>
                <a:latin typeface="Cambria"/>
                <a:cs typeface="Cambria"/>
              </a:rPr>
              <a:t>of</a:t>
            </a:r>
            <a:r>
              <a:rPr b="1" spc="60" dirty="0">
                <a:solidFill>
                  <a:srgbClr val="FF0000"/>
                </a:solidFill>
                <a:latin typeface="Cambria"/>
                <a:cs typeface="Cambria"/>
              </a:rPr>
              <a:t> </a:t>
            </a:r>
            <a:r>
              <a:rPr dirty="0">
                <a:latin typeface="Cambria"/>
                <a:cs typeface="Cambria"/>
              </a:rPr>
              <a:t>any</a:t>
            </a:r>
            <a:r>
              <a:rPr spc="65" dirty="0">
                <a:latin typeface="Cambria"/>
                <a:cs typeface="Cambria"/>
              </a:rPr>
              <a:t> </a:t>
            </a:r>
            <a:r>
              <a:rPr dirty="0">
                <a:latin typeface="Cambria"/>
                <a:cs typeface="Cambria"/>
              </a:rPr>
              <a:t>other</a:t>
            </a:r>
            <a:r>
              <a:rPr spc="70" dirty="0">
                <a:latin typeface="Cambria"/>
                <a:cs typeface="Cambria"/>
              </a:rPr>
              <a:t> </a:t>
            </a:r>
            <a:r>
              <a:rPr dirty="0">
                <a:latin typeface="Cambria"/>
                <a:cs typeface="Cambria"/>
              </a:rPr>
              <a:t>registered</a:t>
            </a:r>
            <a:r>
              <a:rPr spc="65" dirty="0">
                <a:latin typeface="Cambria"/>
                <a:cs typeface="Cambria"/>
              </a:rPr>
              <a:t> </a:t>
            </a:r>
            <a:r>
              <a:rPr dirty="0">
                <a:latin typeface="Cambria"/>
                <a:cs typeface="Cambria"/>
              </a:rPr>
              <a:t>trust</a:t>
            </a:r>
            <a:r>
              <a:rPr spc="70" dirty="0">
                <a:latin typeface="Cambria"/>
                <a:cs typeface="Cambria"/>
              </a:rPr>
              <a:t> </a:t>
            </a:r>
            <a:r>
              <a:rPr spc="-20" dirty="0">
                <a:latin typeface="Cambria"/>
                <a:cs typeface="Cambria"/>
              </a:rPr>
              <a:t>etc. </a:t>
            </a:r>
            <a:r>
              <a:rPr dirty="0">
                <a:latin typeface="Cambria"/>
                <a:cs typeface="Cambria"/>
              </a:rPr>
              <a:t>then</a:t>
            </a:r>
            <a:r>
              <a:rPr spc="165" dirty="0">
                <a:latin typeface="Cambria"/>
                <a:cs typeface="Cambria"/>
              </a:rPr>
              <a:t>  </a:t>
            </a:r>
            <a:r>
              <a:rPr dirty="0">
                <a:latin typeface="Cambria"/>
                <a:cs typeface="Cambria"/>
              </a:rPr>
              <a:t>this</a:t>
            </a:r>
            <a:r>
              <a:rPr spc="160" dirty="0">
                <a:latin typeface="Cambria"/>
                <a:cs typeface="Cambria"/>
              </a:rPr>
              <a:t>  </a:t>
            </a:r>
            <a:r>
              <a:rPr dirty="0">
                <a:latin typeface="Cambria"/>
                <a:cs typeface="Cambria"/>
              </a:rPr>
              <a:t>wont</a:t>
            </a:r>
            <a:r>
              <a:rPr spc="165" dirty="0">
                <a:latin typeface="Cambria"/>
                <a:cs typeface="Cambria"/>
              </a:rPr>
              <a:t>  </a:t>
            </a:r>
            <a:r>
              <a:rPr dirty="0">
                <a:latin typeface="Cambria"/>
                <a:cs typeface="Cambria"/>
              </a:rPr>
              <a:t>be</a:t>
            </a:r>
            <a:r>
              <a:rPr spc="160" dirty="0">
                <a:latin typeface="Cambria"/>
                <a:cs typeface="Cambria"/>
              </a:rPr>
              <a:t>  </a:t>
            </a:r>
            <a:r>
              <a:rPr dirty="0">
                <a:latin typeface="Cambria"/>
                <a:cs typeface="Cambria"/>
              </a:rPr>
              <a:t>considered</a:t>
            </a:r>
            <a:r>
              <a:rPr spc="165" dirty="0">
                <a:latin typeface="Cambria"/>
                <a:cs typeface="Cambria"/>
              </a:rPr>
              <a:t>  </a:t>
            </a:r>
            <a:r>
              <a:rPr dirty="0">
                <a:latin typeface="Cambria"/>
                <a:cs typeface="Cambria"/>
              </a:rPr>
              <a:t>as</a:t>
            </a:r>
            <a:r>
              <a:rPr spc="160" dirty="0">
                <a:latin typeface="Cambria"/>
                <a:cs typeface="Cambria"/>
              </a:rPr>
              <a:t>  </a:t>
            </a:r>
            <a:r>
              <a:rPr dirty="0">
                <a:latin typeface="Cambria"/>
                <a:cs typeface="Cambria"/>
              </a:rPr>
              <a:t>application.</a:t>
            </a:r>
            <a:r>
              <a:rPr spc="165" dirty="0">
                <a:latin typeface="Cambria"/>
                <a:cs typeface="Cambria"/>
              </a:rPr>
              <a:t>  </a:t>
            </a:r>
            <a:r>
              <a:rPr i="1" dirty="0">
                <a:latin typeface="Cambria"/>
                <a:cs typeface="Cambria"/>
              </a:rPr>
              <a:t>Donation</a:t>
            </a:r>
            <a:r>
              <a:rPr i="1" spc="165" dirty="0">
                <a:latin typeface="Cambria"/>
                <a:cs typeface="Cambria"/>
              </a:rPr>
              <a:t>  </a:t>
            </a:r>
            <a:r>
              <a:rPr i="1" dirty="0">
                <a:latin typeface="Cambria"/>
                <a:cs typeface="Cambria"/>
              </a:rPr>
              <a:t>can</a:t>
            </a:r>
            <a:r>
              <a:rPr i="1" spc="160" dirty="0">
                <a:latin typeface="Cambria"/>
                <a:cs typeface="Cambria"/>
              </a:rPr>
              <a:t>  </a:t>
            </a:r>
            <a:r>
              <a:rPr i="1" dirty="0">
                <a:latin typeface="Cambria"/>
                <a:cs typeface="Cambria"/>
              </a:rPr>
              <a:t>be</a:t>
            </a:r>
            <a:r>
              <a:rPr i="1" spc="165" dirty="0">
                <a:latin typeface="Cambria"/>
                <a:cs typeface="Cambria"/>
              </a:rPr>
              <a:t>  </a:t>
            </a:r>
            <a:r>
              <a:rPr i="1" dirty="0">
                <a:latin typeface="Cambria"/>
                <a:cs typeface="Cambria"/>
              </a:rPr>
              <a:t>given</a:t>
            </a:r>
            <a:r>
              <a:rPr i="1" spc="165" dirty="0">
                <a:latin typeface="Cambria"/>
                <a:cs typeface="Cambria"/>
              </a:rPr>
              <a:t>  </a:t>
            </a:r>
            <a:r>
              <a:rPr i="1" spc="-25" dirty="0">
                <a:latin typeface="Cambria"/>
                <a:cs typeface="Cambria"/>
              </a:rPr>
              <a:t>for </a:t>
            </a:r>
            <a:r>
              <a:rPr i="1" dirty="0">
                <a:latin typeface="Cambria"/>
                <a:cs typeface="Cambria"/>
              </a:rPr>
              <a:t>application</a:t>
            </a:r>
            <a:r>
              <a:rPr i="1" spc="365" dirty="0">
                <a:latin typeface="Cambria"/>
                <a:cs typeface="Cambria"/>
              </a:rPr>
              <a:t> </a:t>
            </a:r>
            <a:r>
              <a:rPr i="1" dirty="0">
                <a:latin typeface="Cambria"/>
                <a:cs typeface="Cambria"/>
              </a:rPr>
              <a:t>towards</a:t>
            </a:r>
            <a:r>
              <a:rPr i="1" spc="365" dirty="0">
                <a:latin typeface="Cambria"/>
                <a:cs typeface="Cambria"/>
              </a:rPr>
              <a:t> </a:t>
            </a:r>
            <a:r>
              <a:rPr i="1" dirty="0">
                <a:latin typeface="Cambria"/>
                <a:cs typeface="Cambria"/>
              </a:rPr>
              <a:t>objects.</a:t>
            </a:r>
            <a:r>
              <a:rPr i="1" spc="365" dirty="0">
                <a:latin typeface="Cambria"/>
                <a:cs typeface="Cambria"/>
              </a:rPr>
              <a:t> </a:t>
            </a:r>
            <a:r>
              <a:rPr i="1" dirty="0">
                <a:latin typeface="Cambria"/>
                <a:cs typeface="Cambria"/>
              </a:rPr>
              <a:t>(So,</a:t>
            </a:r>
            <a:r>
              <a:rPr i="1" spc="365" dirty="0">
                <a:latin typeface="Cambria"/>
                <a:cs typeface="Cambria"/>
              </a:rPr>
              <a:t> </a:t>
            </a:r>
            <a:r>
              <a:rPr i="1" dirty="0">
                <a:latin typeface="Cambria"/>
                <a:cs typeface="Cambria"/>
              </a:rPr>
              <a:t>corpus</a:t>
            </a:r>
            <a:r>
              <a:rPr i="1" spc="355" dirty="0">
                <a:latin typeface="Cambria"/>
                <a:cs typeface="Cambria"/>
              </a:rPr>
              <a:t> </a:t>
            </a:r>
            <a:r>
              <a:rPr i="1" dirty="0">
                <a:latin typeface="Cambria"/>
                <a:cs typeface="Cambria"/>
              </a:rPr>
              <a:t>fund</a:t>
            </a:r>
            <a:r>
              <a:rPr i="1" spc="370" dirty="0">
                <a:latin typeface="Cambria"/>
                <a:cs typeface="Cambria"/>
              </a:rPr>
              <a:t> </a:t>
            </a:r>
            <a:r>
              <a:rPr i="1" dirty="0">
                <a:latin typeface="Cambria"/>
                <a:cs typeface="Cambria"/>
              </a:rPr>
              <a:t>be</a:t>
            </a:r>
            <a:r>
              <a:rPr i="1" spc="365" dirty="0">
                <a:latin typeface="Cambria"/>
                <a:cs typeface="Cambria"/>
              </a:rPr>
              <a:t> </a:t>
            </a:r>
            <a:r>
              <a:rPr i="1" dirty="0">
                <a:latin typeface="Cambria"/>
                <a:cs typeface="Cambria"/>
              </a:rPr>
              <a:t>used</a:t>
            </a:r>
            <a:r>
              <a:rPr i="1" spc="375" dirty="0">
                <a:latin typeface="Cambria"/>
                <a:cs typeface="Cambria"/>
              </a:rPr>
              <a:t> </a:t>
            </a:r>
            <a:r>
              <a:rPr i="1" dirty="0">
                <a:latin typeface="Cambria"/>
                <a:cs typeface="Cambria"/>
              </a:rPr>
              <a:t>to</a:t>
            </a:r>
            <a:r>
              <a:rPr i="1" spc="365" dirty="0">
                <a:latin typeface="Cambria"/>
                <a:cs typeface="Cambria"/>
              </a:rPr>
              <a:t> </a:t>
            </a:r>
            <a:r>
              <a:rPr i="1" dirty="0">
                <a:latin typeface="Cambria"/>
                <a:cs typeface="Cambria"/>
              </a:rPr>
              <a:t>contribute</a:t>
            </a:r>
            <a:r>
              <a:rPr i="1" spc="370" dirty="0">
                <a:latin typeface="Cambria"/>
                <a:cs typeface="Cambria"/>
              </a:rPr>
              <a:t> </a:t>
            </a:r>
            <a:r>
              <a:rPr i="1" dirty="0">
                <a:latin typeface="Cambria"/>
                <a:cs typeface="Cambria"/>
              </a:rPr>
              <a:t>Corpus</a:t>
            </a:r>
            <a:r>
              <a:rPr i="1" spc="375" dirty="0">
                <a:latin typeface="Cambria"/>
                <a:cs typeface="Cambria"/>
              </a:rPr>
              <a:t> </a:t>
            </a:r>
            <a:r>
              <a:rPr i="1" spc="-25" dirty="0">
                <a:latin typeface="Cambria"/>
                <a:cs typeface="Cambria"/>
              </a:rPr>
              <a:t>of </a:t>
            </a:r>
            <a:r>
              <a:rPr i="1" dirty="0">
                <a:latin typeface="Cambria"/>
                <a:cs typeface="Cambria"/>
              </a:rPr>
              <a:t>another</a:t>
            </a:r>
            <a:r>
              <a:rPr i="1" spc="65" dirty="0">
                <a:latin typeface="Cambria"/>
                <a:cs typeface="Cambria"/>
              </a:rPr>
              <a:t>  </a:t>
            </a:r>
            <a:r>
              <a:rPr i="1" spc="-10" dirty="0">
                <a:latin typeface="Cambria"/>
                <a:cs typeface="Cambria"/>
              </a:rPr>
              <a:t>trust.-</a:t>
            </a:r>
            <a:r>
              <a:rPr i="1" dirty="0">
                <a:latin typeface="Cambria"/>
                <a:cs typeface="Cambria"/>
              </a:rPr>
              <a:t>This</a:t>
            </a:r>
            <a:r>
              <a:rPr i="1" spc="65" dirty="0">
                <a:latin typeface="Cambria"/>
                <a:cs typeface="Cambria"/>
              </a:rPr>
              <a:t>  </a:t>
            </a:r>
            <a:r>
              <a:rPr i="1" dirty="0">
                <a:latin typeface="Cambria"/>
                <a:cs typeface="Cambria"/>
              </a:rPr>
              <a:t>is</a:t>
            </a:r>
            <a:r>
              <a:rPr i="1" spc="60" dirty="0">
                <a:latin typeface="Cambria"/>
                <a:cs typeface="Cambria"/>
              </a:rPr>
              <a:t>  </a:t>
            </a:r>
            <a:r>
              <a:rPr i="1" dirty="0">
                <a:latin typeface="Cambria"/>
                <a:cs typeface="Cambria"/>
              </a:rPr>
              <a:t>one</a:t>
            </a:r>
            <a:r>
              <a:rPr i="1" spc="70" dirty="0">
                <a:latin typeface="Cambria"/>
                <a:cs typeface="Cambria"/>
              </a:rPr>
              <a:t>  </a:t>
            </a:r>
            <a:r>
              <a:rPr i="1" dirty="0">
                <a:latin typeface="Cambria"/>
                <a:cs typeface="Cambria"/>
              </a:rPr>
              <a:t>of</a:t>
            </a:r>
            <a:r>
              <a:rPr i="1" spc="65" dirty="0">
                <a:latin typeface="Cambria"/>
                <a:cs typeface="Cambria"/>
              </a:rPr>
              <a:t>  </a:t>
            </a:r>
            <a:r>
              <a:rPr i="1" dirty="0">
                <a:latin typeface="Cambria"/>
                <a:cs typeface="Cambria"/>
              </a:rPr>
              <a:t>the</a:t>
            </a:r>
            <a:r>
              <a:rPr i="1" spc="65" dirty="0">
                <a:latin typeface="Cambria"/>
                <a:cs typeface="Cambria"/>
              </a:rPr>
              <a:t>  </a:t>
            </a:r>
            <a:r>
              <a:rPr i="1" dirty="0">
                <a:latin typeface="Cambria"/>
                <a:cs typeface="Cambria"/>
              </a:rPr>
              <a:t>reasons</a:t>
            </a:r>
            <a:r>
              <a:rPr i="1" spc="70" dirty="0">
                <a:latin typeface="Cambria"/>
                <a:cs typeface="Cambria"/>
              </a:rPr>
              <a:t>  </a:t>
            </a:r>
            <a:r>
              <a:rPr i="1" dirty="0">
                <a:latin typeface="Cambria"/>
                <a:cs typeface="Cambria"/>
              </a:rPr>
              <a:t>why</a:t>
            </a:r>
            <a:r>
              <a:rPr i="1" spc="65" dirty="0">
                <a:latin typeface="Cambria"/>
                <a:cs typeface="Cambria"/>
              </a:rPr>
              <a:t>  </a:t>
            </a:r>
            <a:r>
              <a:rPr i="1" dirty="0">
                <a:latin typeface="Cambria"/>
                <a:cs typeface="Cambria"/>
              </a:rPr>
              <a:t>corpus</a:t>
            </a:r>
            <a:r>
              <a:rPr i="1" spc="60" dirty="0">
                <a:latin typeface="Cambria"/>
                <a:cs typeface="Cambria"/>
              </a:rPr>
              <a:t>  </a:t>
            </a:r>
            <a:r>
              <a:rPr i="1" dirty="0">
                <a:latin typeface="Cambria"/>
                <a:cs typeface="Cambria"/>
              </a:rPr>
              <a:t>fund</a:t>
            </a:r>
            <a:r>
              <a:rPr i="1" spc="60" dirty="0">
                <a:latin typeface="Cambria"/>
                <a:cs typeface="Cambria"/>
              </a:rPr>
              <a:t>  </a:t>
            </a:r>
            <a:r>
              <a:rPr i="1" dirty="0">
                <a:latin typeface="Cambria"/>
                <a:cs typeface="Cambria"/>
              </a:rPr>
              <a:t>is</a:t>
            </a:r>
            <a:r>
              <a:rPr i="1" spc="65" dirty="0">
                <a:latin typeface="Cambria"/>
                <a:cs typeface="Cambria"/>
              </a:rPr>
              <a:t>  </a:t>
            </a:r>
            <a:r>
              <a:rPr i="1" dirty="0">
                <a:latin typeface="Cambria"/>
                <a:cs typeface="Cambria"/>
              </a:rPr>
              <a:t>to</a:t>
            </a:r>
            <a:r>
              <a:rPr i="1" spc="65" dirty="0">
                <a:latin typeface="Cambria"/>
                <a:cs typeface="Cambria"/>
              </a:rPr>
              <a:t>  </a:t>
            </a:r>
            <a:r>
              <a:rPr i="1" dirty="0">
                <a:latin typeface="Cambria"/>
                <a:cs typeface="Cambria"/>
              </a:rPr>
              <a:t>be</a:t>
            </a:r>
            <a:r>
              <a:rPr i="1" spc="65" dirty="0">
                <a:latin typeface="Cambria"/>
                <a:cs typeface="Cambria"/>
              </a:rPr>
              <a:t>  </a:t>
            </a:r>
            <a:r>
              <a:rPr i="1" spc="-10" dirty="0">
                <a:latin typeface="Cambria"/>
                <a:cs typeface="Cambria"/>
              </a:rPr>
              <a:t>invested separately.)</a:t>
            </a:r>
            <a:endParaRPr dirty="0">
              <a:latin typeface="Cambria"/>
              <a:cs typeface="Cambria"/>
            </a:endParaRPr>
          </a:p>
          <a:p>
            <a:pPr>
              <a:lnSpc>
                <a:spcPct val="100000"/>
              </a:lnSpc>
              <a:spcBef>
                <a:spcPts val="50"/>
              </a:spcBef>
              <a:buFont typeface="Cambria"/>
              <a:buChar char="•"/>
            </a:pPr>
            <a:endParaRPr dirty="0">
              <a:latin typeface="Cambria"/>
              <a:cs typeface="Cambria"/>
            </a:endParaRPr>
          </a:p>
          <a:p>
            <a:pPr marL="12700" marR="5080" indent="-12700" algn="just">
              <a:lnSpc>
                <a:spcPct val="100000"/>
              </a:lnSpc>
              <a:buSzPct val="94444"/>
              <a:buChar char="•"/>
              <a:tabLst>
                <a:tab pos="114300" algn="l"/>
              </a:tabLst>
            </a:pPr>
            <a:r>
              <a:rPr dirty="0">
                <a:solidFill>
                  <a:srgbClr val="FF0000"/>
                </a:solidFill>
                <a:latin typeface="Cambria"/>
                <a:cs typeface="Cambria"/>
              </a:rPr>
              <a:t>	Section</a:t>
            </a:r>
            <a:r>
              <a:rPr spc="345" dirty="0">
                <a:solidFill>
                  <a:srgbClr val="FF0000"/>
                </a:solidFill>
                <a:latin typeface="Cambria"/>
                <a:cs typeface="Cambria"/>
              </a:rPr>
              <a:t> </a:t>
            </a:r>
            <a:r>
              <a:rPr dirty="0">
                <a:solidFill>
                  <a:srgbClr val="FF0000"/>
                </a:solidFill>
                <a:latin typeface="Cambria"/>
                <a:cs typeface="Cambria"/>
              </a:rPr>
              <a:t>40(a)(ia)</a:t>
            </a:r>
            <a:r>
              <a:rPr spc="340" dirty="0">
                <a:solidFill>
                  <a:srgbClr val="FF0000"/>
                </a:solidFill>
                <a:latin typeface="Cambria"/>
                <a:cs typeface="Cambria"/>
              </a:rPr>
              <a:t> </a:t>
            </a:r>
            <a:r>
              <a:rPr dirty="0">
                <a:solidFill>
                  <a:srgbClr val="FF0000"/>
                </a:solidFill>
                <a:latin typeface="Cambria"/>
                <a:cs typeface="Cambria"/>
              </a:rPr>
              <a:t>and</a:t>
            </a:r>
            <a:r>
              <a:rPr spc="340" dirty="0">
                <a:solidFill>
                  <a:srgbClr val="FF0000"/>
                </a:solidFill>
                <a:latin typeface="Cambria"/>
                <a:cs typeface="Cambria"/>
              </a:rPr>
              <a:t> </a:t>
            </a:r>
            <a:r>
              <a:rPr dirty="0">
                <a:solidFill>
                  <a:srgbClr val="FF0000"/>
                </a:solidFill>
                <a:latin typeface="Cambria"/>
                <a:cs typeface="Cambria"/>
              </a:rPr>
              <a:t>40A(3)</a:t>
            </a:r>
            <a:r>
              <a:rPr spc="345" dirty="0">
                <a:solidFill>
                  <a:srgbClr val="FF0000"/>
                </a:solidFill>
                <a:latin typeface="Cambria"/>
                <a:cs typeface="Cambria"/>
              </a:rPr>
              <a:t> </a:t>
            </a:r>
            <a:r>
              <a:rPr dirty="0">
                <a:solidFill>
                  <a:srgbClr val="FF0000"/>
                </a:solidFill>
                <a:latin typeface="Cambria"/>
                <a:cs typeface="Cambria"/>
              </a:rPr>
              <a:t>&amp;</a:t>
            </a:r>
            <a:r>
              <a:rPr spc="340" dirty="0">
                <a:solidFill>
                  <a:srgbClr val="FF0000"/>
                </a:solidFill>
                <a:latin typeface="Cambria"/>
                <a:cs typeface="Cambria"/>
              </a:rPr>
              <a:t> </a:t>
            </a:r>
            <a:r>
              <a:rPr dirty="0">
                <a:solidFill>
                  <a:srgbClr val="FF0000"/>
                </a:solidFill>
                <a:latin typeface="Cambria"/>
                <a:cs typeface="Cambria"/>
              </a:rPr>
              <a:t>(3A)</a:t>
            </a:r>
            <a:r>
              <a:rPr spc="340" dirty="0">
                <a:solidFill>
                  <a:srgbClr val="FF0000"/>
                </a:solidFill>
                <a:latin typeface="Cambria"/>
                <a:cs typeface="Cambria"/>
              </a:rPr>
              <a:t> </a:t>
            </a:r>
            <a:r>
              <a:rPr dirty="0">
                <a:solidFill>
                  <a:srgbClr val="FF0000"/>
                </a:solidFill>
                <a:latin typeface="Cambria"/>
                <a:cs typeface="Cambria"/>
              </a:rPr>
              <a:t>applies</a:t>
            </a:r>
            <a:r>
              <a:rPr spc="350" dirty="0">
                <a:solidFill>
                  <a:srgbClr val="FF0000"/>
                </a:solidFill>
                <a:latin typeface="Cambria"/>
                <a:cs typeface="Cambria"/>
              </a:rPr>
              <a:t> </a:t>
            </a:r>
            <a:r>
              <a:rPr dirty="0">
                <a:latin typeface="Cambria"/>
                <a:cs typeface="Cambria"/>
              </a:rPr>
              <a:t>i.e.,</a:t>
            </a:r>
            <a:r>
              <a:rPr spc="340" dirty="0">
                <a:latin typeface="Cambria"/>
                <a:cs typeface="Cambria"/>
              </a:rPr>
              <a:t> </a:t>
            </a:r>
            <a:r>
              <a:rPr dirty="0">
                <a:latin typeface="Cambria"/>
                <a:cs typeface="Cambria"/>
              </a:rPr>
              <a:t>amount</a:t>
            </a:r>
            <a:r>
              <a:rPr spc="350" dirty="0">
                <a:latin typeface="Cambria"/>
                <a:cs typeface="Cambria"/>
              </a:rPr>
              <a:t> </a:t>
            </a:r>
            <a:r>
              <a:rPr dirty="0">
                <a:latin typeface="Cambria"/>
                <a:cs typeface="Cambria"/>
              </a:rPr>
              <a:t>disallowed</a:t>
            </a:r>
            <a:r>
              <a:rPr spc="345" dirty="0">
                <a:latin typeface="Cambria"/>
                <a:cs typeface="Cambria"/>
              </a:rPr>
              <a:t> </a:t>
            </a:r>
            <a:r>
              <a:rPr dirty="0">
                <a:latin typeface="Cambria"/>
                <a:cs typeface="Cambria"/>
              </a:rPr>
              <a:t>as</a:t>
            </a:r>
            <a:r>
              <a:rPr spc="350" dirty="0">
                <a:latin typeface="Cambria"/>
                <a:cs typeface="Cambria"/>
              </a:rPr>
              <a:t> </a:t>
            </a:r>
            <a:r>
              <a:rPr spc="-25" dirty="0">
                <a:latin typeface="Cambria"/>
                <a:cs typeface="Cambria"/>
              </a:rPr>
              <a:t>per </a:t>
            </a:r>
            <a:r>
              <a:rPr dirty="0">
                <a:latin typeface="Cambria"/>
                <a:cs typeface="Cambria"/>
              </a:rPr>
              <a:t>these</a:t>
            </a:r>
            <a:r>
              <a:rPr spc="160" dirty="0">
                <a:latin typeface="Cambria"/>
                <a:cs typeface="Cambria"/>
              </a:rPr>
              <a:t> </a:t>
            </a:r>
            <a:r>
              <a:rPr dirty="0">
                <a:latin typeface="Cambria"/>
                <a:cs typeface="Cambria"/>
              </a:rPr>
              <a:t>sections</a:t>
            </a:r>
            <a:r>
              <a:rPr spc="150" dirty="0">
                <a:latin typeface="Cambria"/>
                <a:cs typeface="Cambria"/>
              </a:rPr>
              <a:t> </a:t>
            </a:r>
            <a:r>
              <a:rPr dirty="0">
                <a:latin typeface="Cambria"/>
                <a:cs typeface="Cambria"/>
              </a:rPr>
              <a:t>not</a:t>
            </a:r>
            <a:r>
              <a:rPr spc="175" dirty="0">
                <a:latin typeface="Cambria"/>
                <a:cs typeface="Cambria"/>
              </a:rPr>
              <a:t> </a:t>
            </a:r>
            <a:r>
              <a:rPr dirty="0">
                <a:latin typeface="Cambria"/>
                <a:cs typeface="Cambria"/>
              </a:rPr>
              <a:t>to</a:t>
            </a:r>
            <a:r>
              <a:rPr spc="165" dirty="0">
                <a:latin typeface="Cambria"/>
                <a:cs typeface="Cambria"/>
              </a:rPr>
              <a:t> </a:t>
            </a:r>
            <a:r>
              <a:rPr dirty="0">
                <a:latin typeface="Cambria"/>
                <a:cs typeface="Cambria"/>
              </a:rPr>
              <a:t>be</a:t>
            </a:r>
            <a:r>
              <a:rPr spc="165" dirty="0">
                <a:latin typeface="Cambria"/>
                <a:cs typeface="Cambria"/>
              </a:rPr>
              <a:t> </a:t>
            </a:r>
            <a:r>
              <a:rPr dirty="0">
                <a:latin typeface="Cambria"/>
                <a:cs typeface="Cambria"/>
              </a:rPr>
              <a:t>considered</a:t>
            </a:r>
            <a:r>
              <a:rPr spc="165" dirty="0">
                <a:latin typeface="Cambria"/>
                <a:cs typeface="Cambria"/>
              </a:rPr>
              <a:t> </a:t>
            </a:r>
            <a:r>
              <a:rPr dirty="0">
                <a:latin typeface="Cambria"/>
                <a:cs typeface="Cambria"/>
              </a:rPr>
              <a:t>for</a:t>
            </a:r>
            <a:r>
              <a:rPr spc="165" dirty="0">
                <a:latin typeface="Cambria"/>
                <a:cs typeface="Cambria"/>
              </a:rPr>
              <a:t> </a:t>
            </a:r>
            <a:r>
              <a:rPr dirty="0">
                <a:latin typeface="Cambria"/>
                <a:cs typeface="Cambria"/>
              </a:rPr>
              <a:t>determining</a:t>
            </a:r>
            <a:r>
              <a:rPr spc="165" dirty="0">
                <a:latin typeface="Cambria"/>
                <a:cs typeface="Cambria"/>
              </a:rPr>
              <a:t> </a:t>
            </a:r>
            <a:r>
              <a:rPr dirty="0">
                <a:latin typeface="Cambria"/>
                <a:cs typeface="Cambria"/>
              </a:rPr>
              <a:t>the</a:t>
            </a:r>
            <a:r>
              <a:rPr spc="160" dirty="0">
                <a:latin typeface="Cambria"/>
                <a:cs typeface="Cambria"/>
              </a:rPr>
              <a:t> </a:t>
            </a:r>
            <a:r>
              <a:rPr dirty="0">
                <a:latin typeface="Cambria"/>
                <a:cs typeface="Cambria"/>
              </a:rPr>
              <a:t>amount</a:t>
            </a:r>
            <a:r>
              <a:rPr spc="160" dirty="0">
                <a:latin typeface="Cambria"/>
                <a:cs typeface="Cambria"/>
              </a:rPr>
              <a:t> </a:t>
            </a:r>
            <a:r>
              <a:rPr dirty="0">
                <a:latin typeface="Cambria"/>
                <a:cs typeface="Cambria"/>
              </a:rPr>
              <a:t>of</a:t>
            </a:r>
            <a:r>
              <a:rPr spc="155" dirty="0">
                <a:latin typeface="Cambria"/>
                <a:cs typeface="Cambria"/>
              </a:rPr>
              <a:t> </a:t>
            </a:r>
            <a:r>
              <a:rPr spc="-10" dirty="0">
                <a:latin typeface="Cambria"/>
                <a:cs typeface="Cambria"/>
              </a:rPr>
              <a:t>application </a:t>
            </a:r>
            <a:r>
              <a:rPr dirty="0">
                <a:latin typeface="Cambria"/>
                <a:cs typeface="Cambria"/>
              </a:rPr>
              <a:t>(i.e.</a:t>
            </a:r>
            <a:r>
              <a:rPr spc="-20" dirty="0">
                <a:latin typeface="Cambria"/>
                <a:cs typeface="Cambria"/>
              </a:rPr>
              <a:t> </a:t>
            </a:r>
            <a:r>
              <a:rPr dirty="0">
                <a:latin typeface="Cambria"/>
                <a:cs typeface="Cambria"/>
              </a:rPr>
              <a:t>while</a:t>
            </a:r>
            <a:r>
              <a:rPr spc="-40" dirty="0">
                <a:latin typeface="Cambria"/>
                <a:cs typeface="Cambria"/>
              </a:rPr>
              <a:t> </a:t>
            </a:r>
            <a:r>
              <a:rPr dirty="0">
                <a:latin typeface="Cambria"/>
                <a:cs typeface="Cambria"/>
              </a:rPr>
              <a:t>computing</a:t>
            </a:r>
            <a:r>
              <a:rPr spc="-40" dirty="0">
                <a:latin typeface="Cambria"/>
                <a:cs typeface="Cambria"/>
              </a:rPr>
              <a:t> </a:t>
            </a:r>
            <a:r>
              <a:rPr spc="-20" dirty="0">
                <a:latin typeface="Cambria"/>
                <a:cs typeface="Cambria"/>
              </a:rPr>
              <a:t>85%)</a:t>
            </a:r>
            <a:endParaRPr dirty="0">
              <a:latin typeface="Cambria"/>
              <a:cs typeface="Cambria"/>
            </a:endParaRPr>
          </a:p>
          <a:p>
            <a:pPr>
              <a:lnSpc>
                <a:spcPct val="100000"/>
              </a:lnSpc>
              <a:spcBef>
                <a:spcPts val="50"/>
              </a:spcBef>
              <a:buFont typeface="Cambria"/>
              <a:buChar char="•"/>
            </a:pPr>
            <a:endParaRPr dirty="0">
              <a:latin typeface="Cambria"/>
              <a:cs typeface="Cambria"/>
            </a:endParaRPr>
          </a:p>
          <a:p>
            <a:pPr marL="12700" marR="5715" indent="-12700" algn="just">
              <a:lnSpc>
                <a:spcPct val="100000"/>
              </a:lnSpc>
              <a:spcBef>
                <a:spcPts val="5"/>
              </a:spcBef>
              <a:buSzPct val="94444"/>
              <a:buChar char="•"/>
              <a:tabLst>
                <a:tab pos="114300" algn="l"/>
              </a:tabLst>
            </a:pPr>
            <a:r>
              <a:rPr dirty="0">
                <a:latin typeface="Cambria"/>
                <a:cs typeface="Cambria"/>
              </a:rPr>
              <a:t>	Any</a:t>
            </a:r>
            <a:r>
              <a:rPr spc="280" dirty="0">
                <a:latin typeface="Cambria"/>
                <a:cs typeface="Cambria"/>
              </a:rPr>
              <a:t> </a:t>
            </a:r>
            <a:r>
              <a:rPr dirty="0">
                <a:latin typeface="Cambria"/>
                <a:cs typeface="Cambria"/>
              </a:rPr>
              <a:t>excess</a:t>
            </a:r>
            <a:r>
              <a:rPr spc="270" dirty="0">
                <a:latin typeface="Cambria"/>
                <a:cs typeface="Cambria"/>
              </a:rPr>
              <a:t> </a:t>
            </a:r>
            <a:r>
              <a:rPr dirty="0">
                <a:latin typeface="Cambria"/>
                <a:cs typeface="Cambria"/>
              </a:rPr>
              <a:t>application</a:t>
            </a:r>
            <a:r>
              <a:rPr spc="275" dirty="0">
                <a:latin typeface="Cambria"/>
                <a:cs typeface="Cambria"/>
              </a:rPr>
              <a:t> </a:t>
            </a:r>
            <a:r>
              <a:rPr dirty="0">
                <a:latin typeface="Cambria"/>
                <a:cs typeface="Cambria"/>
              </a:rPr>
              <a:t>or</a:t>
            </a:r>
            <a:r>
              <a:rPr spc="275" dirty="0">
                <a:latin typeface="Cambria"/>
                <a:cs typeface="Cambria"/>
              </a:rPr>
              <a:t> </a:t>
            </a:r>
            <a:r>
              <a:rPr dirty="0">
                <a:latin typeface="Cambria"/>
                <a:cs typeface="Cambria"/>
              </a:rPr>
              <a:t>preceding</a:t>
            </a:r>
            <a:r>
              <a:rPr spc="285" dirty="0">
                <a:latin typeface="Cambria"/>
                <a:cs typeface="Cambria"/>
              </a:rPr>
              <a:t> </a:t>
            </a:r>
            <a:r>
              <a:rPr dirty="0">
                <a:latin typeface="Cambria"/>
                <a:cs typeface="Cambria"/>
              </a:rPr>
              <a:t>previous</a:t>
            </a:r>
            <a:r>
              <a:rPr spc="270" dirty="0">
                <a:latin typeface="Cambria"/>
                <a:cs typeface="Cambria"/>
              </a:rPr>
              <a:t> </a:t>
            </a:r>
            <a:r>
              <a:rPr dirty="0">
                <a:latin typeface="Cambria"/>
                <a:cs typeface="Cambria"/>
              </a:rPr>
              <a:t>year</a:t>
            </a:r>
            <a:r>
              <a:rPr spc="270" dirty="0">
                <a:latin typeface="Cambria"/>
                <a:cs typeface="Cambria"/>
              </a:rPr>
              <a:t> </a:t>
            </a:r>
            <a:r>
              <a:rPr dirty="0">
                <a:latin typeface="Cambria"/>
                <a:cs typeface="Cambria"/>
              </a:rPr>
              <a:t>not</a:t>
            </a:r>
            <a:r>
              <a:rPr spc="280" dirty="0">
                <a:latin typeface="Cambria"/>
                <a:cs typeface="Cambria"/>
              </a:rPr>
              <a:t> </a:t>
            </a:r>
            <a:r>
              <a:rPr dirty="0">
                <a:latin typeface="Cambria"/>
                <a:cs typeface="Cambria"/>
              </a:rPr>
              <a:t>be</a:t>
            </a:r>
            <a:r>
              <a:rPr spc="275" dirty="0">
                <a:latin typeface="Cambria"/>
                <a:cs typeface="Cambria"/>
              </a:rPr>
              <a:t> </a:t>
            </a:r>
            <a:r>
              <a:rPr dirty="0">
                <a:latin typeface="Cambria"/>
                <a:cs typeface="Cambria"/>
              </a:rPr>
              <a:t>considered</a:t>
            </a:r>
            <a:r>
              <a:rPr spc="270" dirty="0">
                <a:latin typeface="Cambria"/>
                <a:cs typeface="Cambria"/>
              </a:rPr>
              <a:t> </a:t>
            </a:r>
            <a:r>
              <a:rPr dirty="0">
                <a:latin typeface="Cambria"/>
                <a:cs typeface="Cambria"/>
              </a:rPr>
              <a:t>in</a:t>
            </a:r>
            <a:r>
              <a:rPr spc="285" dirty="0">
                <a:latin typeface="Cambria"/>
                <a:cs typeface="Cambria"/>
              </a:rPr>
              <a:t> </a:t>
            </a:r>
            <a:r>
              <a:rPr spc="-25" dirty="0">
                <a:latin typeface="Cambria"/>
                <a:cs typeface="Cambria"/>
              </a:rPr>
              <a:t>the </a:t>
            </a:r>
            <a:r>
              <a:rPr dirty="0">
                <a:latin typeface="Cambria"/>
                <a:cs typeface="Cambria"/>
              </a:rPr>
              <a:t>year</a:t>
            </a:r>
            <a:r>
              <a:rPr spc="75" dirty="0">
                <a:latin typeface="Cambria"/>
                <a:cs typeface="Cambria"/>
              </a:rPr>
              <a:t>  </a:t>
            </a:r>
            <a:r>
              <a:rPr dirty="0">
                <a:latin typeface="Cambria"/>
                <a:cs typeface="Cambria"/>
              </a:rPr>
              <a:t>under</a:t>
            </a:r>
            <a:r>
              <a:rPr spc="80" dirty="0">
                <a:latin typeface="Cambria"/>
                <a:cs typeface="Cambria"/>
              </a:rPr>
              <a:t>  </a:t>
            </a:r>
            <a:r>
              <a:rPr dirty="0">
                <a:latin typeface="Cambria"/>
                <a:cs typeface="Cambria"/>
              </a:rPr>
              <a:t>consideration</a:t>
            </a:r>
            <a:r>
              <a:rPr spc="85" dirty="0">
                <a:latin typeface="Cambria"/>
                <a:cs typeface="Cambria"/>
              </a:rPr>
              <a:t>  </a:t>
            </a:r>
            <a:r>
              <a:rPr dirty="0">
                <a:latin typeface="Cambria"/>
                <a:cs typeface="Cambria"/>
              </a:rPr>
              <a:t>(</a:t>
            </a:r>
            <a:r>
              <a:rPr dirty="0">
                <a:solidFill>
                  <a:srgbClr val="FF0000"/>
                </a:solidFill>
                <a:latin typeface="Cambria"/>
                <a:cs typeface="Cambria"/>
              </a:rPr>
              <a:t>no</a:t>
            </a:r>
            <a:r>
              <a:rPr spc="80" dirty="0">
                <a:solidFill>
                  <a:srgbClr val="FF0000"/>
                </a:solidFill>
                <a:latin typeface="Cambria"/>
                <a:cs typeface="Cambria"/>
              </a:rPr>
              <a:t>  </a:t>
            </a:r>
            <a:r>
              <a:rPr spc="-10" dirty="0">
                <a:solidFill>
                  <a:srgbClr val="FF0000"/>
                </a:solidFill>
                <a:latin typeface="Cambria"/>
                <a:cs typeface="Cambria"/>
              </a:rPr>
              <a:t>set-</a:t>
            </a:r>
            <a:r>
              <a:rPr dirty="0">
                <a:solidFill>
                  <a:srgbClr val="FF0000"/>
                </a:solidFill>
                <a:latin typeface="Cambria"/>
                <a:cs typeface="Cambria"/>
              </a:rPr>
              <a:t>off</a:t>
            </a:r>
            <a:r>
              <a:rPr spc="75" dirty="0">
                <a:solidFill>
                  <a:srgbClr val="FF0000"/>
                </a:solidFill>
                <a:latin typeface="Cambria"/>
                <a:cs typeface="Cambria"/>
              </a:rPr>
              <a:t>  </a:t>
            </a:r>
            <a:r>
              <a:rPr dirty="0">
                <a:solidFill>
                  <a:srgbClr val="FF0000"/>
                </a:solidFill>
                <a:latin typeface="Cambria"/>
                <a:cs typeface="Cambria"/>
              </a:rPr>
              <a:t>of</a:t>
            </a:r>
            <a:r>
              <a:rPr spc="80" dirty="0">
                <a:solidFill>
                  <a:srgbClr val="FF0000"/>
                </a:solidFill>
                <a:latin typeface="Cambria"/>
                <a:cs typeface="Cambria"/>
              </a:rPr>
              <a:t>  </a:t>
            </a:r>
            <a:r>
              <a:rPr dirty="0">
                <a:solidFill>
                  <a:srgbClr val="FF0000"/>
                </a:solidFill>
                <a:latin typeface="Cambria"/>
                <a:cs typeface="Cambria"/>
              </a:rPr>
              <a:t>earlier</a:t>
            </a:r>
            <a:r>
              <a:rPr spc="80" dirty="0">
                <a:solidFill>
                  <a:srgbClr val="FF0000"/>
                </a:solidFill>
                <a:latin typeface="Cambria"/>
                <a:cs typeface="Cambria"/>
              </a:rPr>
              <a:t>  </a:t>
            </a:r>
            <a:r>
              <a:rPr dirty="0">
                <a:solidFill>
                  <a:srgbClr val="FF0000"/>
                </a:solidFill>
                <a:latin typeface="Cambria"/>
                <a:cs typeface="Cambria"/>
              </a:rPr>
              <a:t>deficit</a:t>
            </a:r>
            <a:r>
              <a:rPr spc="85" dirty="0">
                <a:solidFill>
                  <a:srgbClr val="FF0000"/>
                </a:solidFill>
                <a:latin typeface="Cambria"/>
                <a:cs typeface="Cambria"/>
              </a:rPr>
              <a:t>  </a:t>
            </a:r>
            <a:r>
              <a:rPr dirty="0">
                <a:latin typeface="Cambria"/>
                <a:cs typeface="Cambria"/>
              </a:rPr>
              <a:t>/excess</a:t>
            </a:r>
            <a:r>
              <a:rPr spc="80" dirty="0">
                <a:latin typeface="Cambria"/>
                <a:cs typeface="Cambria"/>
              </a:rPr>
              <a:t>  </a:t>
            </a:r>
            <a:r>
              <a:rPr spc="-10" dirty="0">
                <a:latin typeface="Cambria"/>
                <a:cs typeface="Cambria"/>
              </a:rPr>
              <a:t>application) </a:t>
            </a:r>
            <a:r>
              <a:rPr dirty="0">
                <a:latin typeface="Cambria"/>
                <a:cs typeface="Cambria"/>
              </a:rPr>
              <a:t>[applicable</a:t>
            </a:r>
            <a:r>
              <a:rPr spc="-50" dirty="0">
                <a:latin typeface="Cambria"/>
                <a:cs typeface="Cambria"/>
              </a:rPr>
              <a:t> </a:t>
            </a:r>
            <a:r>
              <a:rPr dirty="0">
                <a:latin typeface="Cambria"/>
                <a:cs typeface="Cambria"/>
              </a:rPr>
              <a:t>from</a:t>
            </a:r>
            <a:r>
              <a:rPr spc="-25" dirty="0">
                <a:latin typeface="Cambria"/>
                <a:cs typeface="Cambria"/>
              </a:rPr>
              <a:t> </a:t>
            </a:r>
            <a:r>
              <a:rPr spc="-10" dirty="0">
                <a:latin typeface="Cambria"/>
                <a:cs typeface="Cambria"/>
              </a:rPr>
              <a:t>01.04.2023]</a:t>
            </a:r>
            <a:endParaRPr dirty="0">
              <a:latin typeface="Cambria"/>
              <a:cs typeface="Cambria"/>
            </a:endParaRPr>
          </a:p>
          <a:p>
            <a:pPr>
              <a:lnSpc>
                <a:spcPct val="100000"/>
              </a:lnSpc>
              <a:spcBef>
                <a:spcPts val="45"/>
              </a:spcBef>
              <a:buFont typeface="Cambria"/>
              <a:buChar char="•"/>
            </a:pPr>
            <a:endParaRPr dirty="0">
              <a:latin typeface="Cambria"/>
              <a:cs typeface="Cambria"/>
            </a:endParaRPr>
          </a:p>
          <a:p>
            <a:pPr marL="114300" indent="-114300" algn="just">
              <a:lnSpc>
                <a:spcPct val="100000"/>
              </a:lnSpc>
              <a:spcBef>
                <a:spcPts val="5"/>
              </a:spcBef>
              <a:buSzPct val="94444"/>
              <a:buChar char="•"/>
              <a:tabLst>
                <a:tab pos="114300" algn="l"/>
              </a:tabLst>
            </a:pPr>
            <a:r>
              <a:rPr dirty="0">
                <a:solidFill>
                  <a:srgbClr val="FF0000"/>
                </a:solidFill>
                <a:latin typeface="Cambria"/>
                <a:cs typeface="Cambria"/>
              </a:rPr>
              <a:t>Depreciation</a:t>
            </a:r>
            <a:r>
              <a:rPr spc="114" dirty="0">
                <a:solidFill>
                  <a:srgbClr val="FF0000"/>
                </a:solidFill>
                <a:latin typeface="Cambria"/>
                <a:cs typeface="Cambria"/>
              </a:rPr>
              <a:t> </a:t>
            </a:r>
            <a:r>
              <a:rPr dirty="0">
                <a:latin typeface="Cambria"/>
                <a:cs typeface="Cambria"/>
              </a:rPr>
              <a:t>cannot</a:t>
            </a:r>
            <a:r>
              <a:rPr spc="130" dirty="0">
                <a:latin typeface="Cambria"/>
                <a:cs typeface="Cambria"/>
              </a:rPr>
              <a:t> </a:t>
            </a:r>
            <a:r>
              <a:rPr dirty="0">
                <a:latin typeface="Cambria"/>
                <a:cs typeface="Cambria"/>
              </a:rPr>
              <a:t>be</a:t>
            </a:r>
            <a:r>
              <a:rPr spc="120" dirty="0">
                <a:latin typeface="Cambria"/>
                <a:cs typeface="Cambria"/>
              </a:rPr>
              <a:t> </a:t>
            </a:r>
            <a:r>
              <a:rPr dirty="0">
                <a:latin typeface="Cambria"/>
                <a:cs typeface="Cambria"/>
              </a:rPr>
              <a:t>claimed</a:t>
            </a:r>
            <a:r>
              <a:rPr spc="120" dirty="0">
                <a:latin typeface="Cambria"/>
                <a:cs typeface="Cambria"/>
              </a:rPr>
              <a:t> </a:t>
            </a:r>
            <a:r>
              <a:rPr dirty="0">
                <a:latin typeface="Cambria"/>
                <a:cs typeface="Cambria"/>
              </a:rPr>
              <a:t>on</a:t>
            </a:r>
            <a:r>
              <a:rPr spc="125" dirty="0">
                <a:latin typeface="Cambria"/>
                <a:cs typeface="Cambria"/>
              </a:rPr>
              <a:t> </a:t>
            </a:r>
            <a:r>
              <a:rPr dirty="0">
                <a:latin typeface="Cambria"/>
                <a:cs typeface="Cambria"/>
              </a:rPr>
              <a:t>that</a:t>
            </a:r>
            <a:r>
              <a:rPr spc="125" dirty="0">
                <a:latin typeface="Cambria"/>
                <a:cs typeface="Cambria"/>
              </a:rPr>
              <a:t> </a:t>
            </a:r>
            <a:r>
              <a:rPr dirty="0">
                <a:latin typeface="Cambria"/>
                <a:cs typeface="Cambria"/>
              </a:rPr>
              <a:t>Capital</a:t>
            </a:r>
            <a:r>
              <a:rPr spc="130" dirty="0">
                <a:latin typeface="Cambria"/>
                <a:cs typeface="Cambria"/>
              </a:rPr>
              <a:t> </a:t>
            </a:r>
            <a:r>
              <a:rPr dirty="0">
                <a:latin typeface="Cambria"/>
                <a:cs typeface="Cambria"/>
              </a:rPr>
              <a:t>Asset</a:t>
            </a:r>
            <a:r>
              <a:rPr spc="120" dirty="0">
                <a:latin typeface="Cambria"/>
                <a:cs typeface="Cambria"/>
              </a:rPr>
              <a:t> </a:t>
            </a:r>
            <a:r>
              <a:rPr dirty="0">
                <a:latin typeface="Cambria"/>
                <a:cs typeface="Cambria"/>
              </a:rPr>
              <a:t>the</a:t>
            </a:r>
            <a:r>
              <a:rPr spc="120" dirty="0">
                <a:latin typeface="Cambria"/>
                <a:cs typeface="Cambria"/>
              </a:rPr>
              <a:t> </a:t>
            </a:r>
            <a:r>
              <a:rPr dirty="0">
                <a:latin typeface="Cambria"/>
                <a:cs typeface="Cambria"/>
              </a:rPr>
              <a:t>acquisition</a:t>
            </a:r>
            <a:r>
              <a:rPr spc="120" dirty="0">
                <a:latin typeface="Cambria"/>
                <a:cs typeface="Cambria"/>
              </a:rPr>
              <a:t> </a:t>
            </a:r>
            <a:r>
              <a:rPr dirty="0">
                <a:latin typeface="Cambria"/>
                <a:cs typeface="Cambria"/>
              </a:rPr>
              <a:t>of</a:t>
            </a:r>
            <a:r>
              <a:rPr spc="114" dirty="0">
                <a:latin typeface="Cambria"/>
                <a:cs typeface="Cambria"/>
              </a:rPr>
              <a:t> </a:t>
            </a:r>
            <a:r>
              <a:rPr spc="-10" dirty="0">
                <a:latin typeface="Cambria"/>
                <a:cs typeface="Cambria"/>
              </a:rPr>
              <a:t>which</a:t>
            </a:r>
            <a:endParaRPr dirty="0">
              <a:latin typeface="Cambria"/>
              <a:cs typeface="Cambria"/>
            </a:endParaRPr>
          </a:p>
          <a:p>
            <a:pPr marL="12700">
              <a:lnSpc>
                <a:spcPct val="100000"/>
              </a:lnSpc>
            </a:pPr>
            <a:r>
              <a:rPr dirty="0">
                <a:latin typeface="Cambria"/>
                <a:cs typeface="Cambria"/>
              </a:rPr>
              <a:t>was</a:t>
            </a:r>
            <a:r>
              <a:rPr spc="-25" dirty="0">
                <a:latin typeface="Cambria"/>
                <a:cs typeface="Cambria"/>
              </a:rPr>
              <a:t> </a:t>
            </a:r>
            <a:r>
              <a:rPr dirty="0">
                <a:latin typeface="Cambria"/>
                <a:cs typeface="Cambria"/>
              </a:rPr>
              <a:t>considered</a:t>
            </a:r>
            <a:r>
              <a:rPr spc="-55" dirty="0">
                <a:latin typeface="Cambria"/>
                <a:cs typeface="Cambria"/>
              </a:rPr>
              <a:t> </a:t>
            </a:r>
            <a:r>
              <a:rPr dirty="0">
                <a:latin typeface="Cambria"/>
                <a:cs typeface="Cambria"/>
              </a:rPr>
              <a:t>as</a:t>
            </a:r>
            <a:r>
              <a:rPr spc="-35" dirty="0">
                <a:latin typeface="Cambria"/>
                <a:cs typeface="Cambria"/>
              </a:rPr>
              <a:t> </a:t>
            </a:r>
            <a:r>
              <a:rPr dirty="0">
                <a:latin typeface="Cambria"/>
                <a:cs typeface="Cambria"/>
              </a:rPr>
              <a:t>Application</a:t>
            </a:r>
            <a:r>
              <a:rPr spc="-40" dirty="0">
                <a:latin typeface="Cambria"/>
                <a:cs typeface="Cambria"/>
              </a:rPr>
              <a:t> </a:t>
            </a:r>
            <a:r>
              <a:rPr dirty="0">
                <a:latin typeface="Cambria"/>
                <a:cs typeface="Cambria"/>
              </a:rPr>
              <a:t>of</a:t>
            </a:r>
            <a:r>
              <a:rPr spc="-45" dirty="0">
                <a:latin typeface="Cambria"/>
                <a:cs typeface="Cambria"/>
              </a:rPr>
              <a:t> </a:t>
            </a:r>
            <a:r>
              <a:rPr dirty="0">
                <a:latin typeface="Cambria"/>
                <a:cs typeface="Cambria"/>
              </a:rPr>
              <a:t>income</a:t>
            </a:r>
            <a:r>
              <a:rPr spc="-55" dirty="0">
                <a:latin typeface="Cambria"/>
                <a:cs typeface="Cambria"/>
              </a:rPr>
              <a:t> </a:t>
            </a:r>
            <a:r>
              <a:rPr spc="-10" dirty="0">
                <a:latin typeface="Cambria"/>
                <a:cs typeface="Cambria"/>
              </a:rPr>
              <a:t>(FA2015)</a:t>
            </a:r>
            <a:endParaRPr dirty="0">
              <a:latin typeface="Cambria"/>
              <a:cs typeface="Cambria"/>
            </a:endParaRPr>
          </a:p>
          <a:p>
            <a:pPr>
              <a:lnSpc>
                <a:spcPct val="100000"/>
              </a:lnSpc>
              <a:spcBef>
                <a:spcPts val="50"/>
              </a:spcBef>
            </a:pPr>
            <a:endParaRPr dirty="0">
              <a:latin typeface="Cambria"/>
              <a:cs typeface="Cambria"/>
            </a:endParaRPr>
          </a:p>
          <a:p>
            <a:pPr marL="114300" indent="-114300" algn="just">
              <a:lnSpc>
                <a:spcPct val="100000"/>
              </a:lnSpc>
              <a:buSzPct val="94444"/>
              <a:buChar char="•"/>
              <a:tabLst>
                <a:tab pos="114300" algn="l"/>
              </a:tabLst>
            </a:pPr>
            <a:r>
              <a:rPr dirty="0">
                <a:latin typeface="Cambria"/>
                <a:cs typeface="Cambria"/>
              </a:rPr>
              <a:t>A</a:t>
            </a:r>
            <a:r>
              <a:rPr spc="210" dirty="0">
                <a:latin typeface="Cambria"/>
                <a:cs typeface="Cambria"/>
              </a:rPr>
              <a:t> </a:t>
            </a:r>
            <a:r>
              <a:rPr dirty="0">
                <a:latin typeface="Cambria"/>
                <a:cs typeface="Cambria"/>
              </a:rPr>
              <a:t>registered</a:t>
            </a:r>
            <a:r>
              <a:rPr spc="215" dirty="0">
                <a:latin typeface="Cambria"/>
                <a:cs typeface="Cambria"/>
              </a:rPr>
              <a:t> </a:t>
            </a:r>
            <a:r>
              <a:rPr dirty="0">
                <a:latin typeface="Cambria"/>
                <a:cs typeface="Cambria"/>
              </a:rPr>
              <a:t>trust</a:t>
            </a:r>
            <a:r>
              <a:rPr spc="225" dirty="0">
                <a:latin typeface="Cambria"/>
                <a:cs typeface="Cambria"/>
              </a:rPr>
              <a:t> </a:t>
            </a:r>
            <a:r>
              <a:rPr dirty="0">
                <a:latin typeface="Cambria"/>
                <a:cs typeface="Cambria"/>
              </a:rPr>
              <a:t>claiming</a:t>
            </a:r>
            <a:r>
              <a:rPr spc="220" dirty="0">
                <a:latin typeface="Cambria"/>
                <a:cs typeface="Cambria"/>
              </a:rPr>
              <a:t> </a:t>
            </a:r>
            <a:r>
              <a:rPr dirty="0">
                <a:latin typeface="Cambria"/>
                <a:cs typeface="Cambria"/>
              </a:rPr>
              <a:t>exemption</a:t>
            </a:r>
            <a:r>
              <a:rPr spc="220" dirty="0">
                <a:latin typeface="Cambria"/>
                <a:cs typeface="Cambria"/>
              </a:rPr>
              <a:t> </a:t>
            </a:r>
            <a:r>
              <a:rPr dirty="0">
                <a:latin typeface="Cambria"/>
                <a:cs typeface="Cambria"/>
              </a:rPr>
              <a:t>u/s</a:t>
            </a:r>
            <a:r>
              <a:rPr spc="215" dirty="0">
                <a:latin typeface="Cambria"/>
                <a:cs typeface="Cambria"/>
              </a:rPr>
              <a:t> </a:t>
            </a:r>
            <a:r>
              <a:rPr dirty="0">
                <a:latin typeface="Cambria"/>
                <a:cs typeface="Cambria"/>
              </a:rPr>
              <a:t>11</a:t>
            </a:r>
            <a:r>
              <a:rPr spc="215" dirty="0">
                <a:latin typeface="Cambria"/>
                <a:cs typeface="Cambria"/>
              </a:rPr>
              <a:t> </a:t>
            </a:r>
            <a:r>
              <a:rPr dirty="0">
                <a:solidFill>
                  <a:srgbClr val="FF0000"/>
                </a:solidFill>
                <a:latin typeface="Cambria"/>
                <a:cs typeface="Cambria"/>
              </a:rPr>
              <a:t>cannot</a:t>
            </a:r>
            <a:r>
              <a:rPr spc="210" dirty="0">
                <a:solidFill>
                  <a:srgbClr val="FF0000"/>
                </a:solidFill>
                <a:latin typeface="Cambria"/>
                <a:cs typeface="Cambria"/>
              </a:rPr>
              <a:t> </a:t>
            </a:r>
            <a:r>
              <a:rPr dirty="0">
                <a:solidFill>
                  <a:srgbClr val="FF0000"/>
                </a:solidFill>
                <a:latin typeface="Cambria"/>
                <a:cs typeface="Cambria"/>
              </a:rPr>
              <a:t>claim</a:t>
            </a:r>
            <a:r>
              <a:rPr spc="215" dirty="0">
                <a:solidFill>
                  <a:srgbClr val="FF0000"/>
                </a:solidFill>
                <a:latin typeface="Cambria"/>
                <a:cs typeface="Cambria"/>
              </a:rPr>
              <a:t> </a:t>
            </a:r>
            <a:r>
              <a:rPr dirty="0">
                <a:solidFill>
                  <a:srgbClr val="FF0000"/>
                </a:solidFill>
                <a:latin typeface="Cambria"/>
                <a:cs typeface="Cambria"/>
              </a:rPr>
              <a:t>exemption</a:t>
            </a:r>
            <a:r>
              <a:rPr spc="225" dirty="0">
                <a:solidFill>
                  <a:srgbClr val="FF0000"/>
                </a:solidFill>
                <a:latin typeface="Cambria"/>
                <a:cs typeface="Cambria"/>
              </a:rPr>
              <a:t> </a:t>
            </a:r>
            <a:r>
              <a:rPr spc="-10" dirty="0">
                <a:solidFill>
                  <a:srgbClr val="FF0000"/>
                </a:solidFill>
                <a:latin typeface="Cambria"/>
                <a:cs typeface="Cambria"/>
              </a:rPr>
              <a:t>under</a:t>
            </a:r>
            <a:endParaRPr lang="en-US" spc="-10" dirty="0">
              <a:solidFill>
                <a:srgbClr val="FF0000"/>
              </a:solidFill>
              <a:latin typeface="Cambria"/>
              <a:cs typeface="Cambria"/>
            </a:endParaRPr>
          </a:p>
          <a:p>
            <a:pPr algn="just">
              <a:buSzPct val="94444"/>
              <a:tabLst>
                <a:tab pos="114300" algn="l"/>
              </a:tabLst>
            </a:pPr>
            <a:r>
              <a:rPr lang="en-US" dirty="0">
                <a:solidFill>
                  <a:srgbClr val="FF0000"/>
                </a:solidFill>
                <a:latin typeface="Cambria"/>
                <a:cs typeface="Cambria"/>
              </a:rPr>
              <a:t>any</a:t>
            </a:r>
            <a:r>
              <a:rPr lang="en-US" spc="-15" dirty="0">
                <a:solidFill>
                  <a:srgbClr val="FF0000"/>
                </a:solidFill>
                <a:latin typeface="Cambria"/>
                <a:cs typeface="Cambria"/>
              </a:rPr>
              <a:t> </a:t>
            </a:r>
            <a:r>
              <a:rPr lang="en-US" dirty="0">
                <a:solidFill>
                  <a:srgbClr val="FF0000"/>
                </a:solidFill>
                <a:latin typeface="Cambria"/>
                <a:cs typeface="Cambria"/>
              </a:rPr>
              <a:t>section</a:t>
            </a:r>
            <a:r>
              <a:rPr lang="en-US" spc="-40" dirty="0">
                <a:solidFill>
                  <a:srgbClr val="FF0000"/>
                </a:solidFill>
                <a:latin typeface="Cambria"/>
                <a:cs typeface="Cambria"/>
              </a:rPr>
              <a:t> </a:t>
            </a:r>
            <a:r>
              <a:rPr lang="en-US" dirty="0">
                <a:latin typeface="Cambria"/>
                <a:cs typeface="Cambria"/>
              </a:rPr>
              <a:t>of</a:t>
            </a:r>
            <a:r>
              <a:rPr lang="en-US" spc="-15" dirty="0">
                <a:latin typeface="Cambria"/>
                <a:cs typeface="Cambria"/>
              </a:rPr>
              <a:t> </a:t>
            </a:r>
            <a:r>
              <a:rPr lang="en-US" dirty="0">
                <a:latin typeface="Cambria"/>
                <a:cs typeface="Cambria"/>
              </a:rPr>
              <a:t>the</a:t>
            </a:r>
            <a:r>
              <a:rPr lang="en-US" spc="-30" dirty="0">
                <a:latin typeface="Cambria"/>
                <a:cs typeface="Cambria"/>
              </a:rPr>
              <a:t> </a:t>
            </a:r>
            <a:r>
              <a:rPr lang="en-US" dirty="0">
                <a:latin typeface="Cambria"/>
                <a:cs typeface="Cambria"/>
              </a:rPr>
              <a:t>Income</a:t>
            </a:r>
            <a:r>
              <a:rPr lang="en-US" spc="-25" dirty="0">
                <a:latin typeface="Cambria"/>
                <a:cs typeface="Cambria"/>
              </a:rPr>
              <a:t> </a:t>
            </a:r>
            <a:r>
              <a:rPr lang="en-US" spc="-40" dirty="0">
                <a:latin typeface="Cambria"/>
                <a:cs typeface="Cambria"/>
              </a:rPr>
              <a:t>Tax</a:t>
            </a:r>
            <a:r>
              <a:rPr lang="en-US" spc="-20" dirty="0">
                <a:latin typeface="Cambria"/>
                <a:cs typeface="Cambria"/>
              </a:rPr>
              <a:t> </a:t>
            </a:r>
            <a:r>
              <a:rPr lang="en-US" dirty="0">
                <a:latin typeface="Cambria"/>
                <a:cs typeface="Cambria"/>
              </a:rPr>
              <a:t>Act</a:t>
            </a:r>
            <a:r>
              <a:rPr lang="en-US" spc="-15" dirty="0">
                <a:latin typeface="Cambria"/>
                <a:cs typeface="Cambria"/>
              </a:rPr>
              <a:t> </a:t>
            </a:r>
            <a:r>
              <a:rPr lang="en-US" dirty="0">
                <a:latin typeface="Cambria"/>
                <a:cs typeface="Cambria"/>
              </a:rPr>
              <a:t>other</a:t>
            </a:r>
            <a:r>
              <a:rPr lang="en-US" spc="-25" dirty="0">
                <a:latin typeface="Cambria"/>
                <a:cs typeface="Cambria"/>
              </a:rPr>
              <a:t> </a:t>
            </a:r>
            <a:r>
              <a:rPr lang="en-US" dirty="0">
                <a:latin typeface="Cambria"/>
                <a:cs typeface="Cambria"/>
              </a:rPr>
              <a:t>than</a:t>
            </a:r>
            <a:r>
              <a:rPr lang="en-US" spc="-35" dirty="0">
                <a:latin typeface="Cambria"/>
                <a:cs typeface="Cambria"/>
              </a:rPr>
              <a:t> </a:t>
            </a:r>
            <a:r>
              <a:rPr lang="en-US" spc="-10" dirty="0">
                <a:latin typeface="Cambria"/>
                <a:cs typeface="Cambria"/>
              </a:rPr>
              <a:t>10(1)</a:t>
            </a:r>
            <a:endParaRPr lang="en-US" dirty="0">
              <a:latin typeface="Cambria"/>
              <a:cs typeface="Cambria"/>
            </a:endParaRPr>
          </a:p>
          <a:p>
            <a:pPr marL="114300" indent="-114300" algn="just">
              <a:lnSpc>
                <a:spcPct val="100000"/>
              </a:lnSpc>
              <a:buSzPct val="94444"/>
              <a:buChar char="•"/>
              <a:tabLst>
                <a:tab pos="114300" algn="l"/>
              </a:tabLst>
            </a:pPr>
            <a:endParaRPr dirty="0">
              <a:latin typeface="Cambria"/>
              <a:cs typeface="Cambria"/>
            </a:endParaRPr>
          </a:p>
        </p:txBody>
      </p:sp>
      <p:sp>
        <p:nvSpPr>
          <p:cNvPr id="3" name="Slide Number Placeholder 2">
            <a:extLst>
              <a:ext uri="{FF2B5EF4-FFF2-40B4-BE49-F238E27FC236}">
                <a16:creationId xmlns:a16="http://schemas.microsoft.com/office/drawing/2014/main" id="{5D70C9C1-EDDB-41FA-9202-BD64E67E3764}"/>
              </a:ext>
            </a:extLst>
          </p:cNvPr>
          <p:cNvSpPr>
            <a:spLocks noGrp="1"/>
          </p:cNvSpPr>
          <p:nvPr>
            <p:ph type="sldNum" sz="quarter" idx="12"/>
          </p:nvPr>
        </p:nvSpPr>
        <p:spPr/>
        <p:txBody>
          <a:bodyPr/>
          <a:lstStyle/>
          <a:p>
            <a:fld id="{B6F15528-21DE-4FAA-801E-634DDDAF4B2B}" type="slidenum">
              <a:rPr lang="en-IN" smtClean="0"/>
              <a:t>16</a:t>
            </a:fld>
            <a:endParaRPr lang="en-IN"/>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title"/>
          </p:nvPr>
        </p:nvSpPr>
        <p:spPr>
          <a:xfrm>
            <a:off x="-228600" y="-41012"/>
            <a:ext cx="7886700" cy="950387"/>
          </a:xfrm>
          <a:prstGeom prst="rect">
            <a:avLst/>
          </a:prstGeom>
        </p:spPr>
        <p:txBody>
          <a:bodyPr vert="horz" wrap="square" lIns="0" tIns="392556" rIns="0" bIns="0" rtlCol="0">
            <a:spAutoFit/>
          </a:bodyPr>
          <a:lstStyle/>
          <a:p>
            <a:pPr marL="1201420">
              <a:lnSpc>
                <a:spcPct val="100000"/>
              </a:lnSpc>
              <a:spcBef>
                <a:spcPts val="105"/>
              </a:spcBef>
            </a:pPr>
            <a:r>
              <a:rPr sz="3600" dirty="0"/>
              <a:t>Benefits</a:t>
            </a:r>
            <a:r>
              <a:rPr sz="3600" spc="-100" dirty="0"/>
              <a:t> </a:t>
            </a:r>
            <a:r>
              <a:rPr sz="3600" dirty="0"/>
              <a:t>to</a:t>
            </a:r>
            <a:r>
              <a:rPr sz="3600" spc="-105" dirty="0"/>
              <a:t> </a:t>
            </a:r>
            <a:r>
              <a:rPr sz="3600" spc="-10" dirty="0"/>
              <a:t>specified</a:t>
            </a:r>
            <a:r>
              <a:rPr sz="3600" spc="-100" dirty="0"/>
              <a:t> </a:t>
            </a:r>
            <a:r>
              <a:rPr sz="3600" spc="-10" dirty="0"/>
              <a:t>persons</a:t>
            </a:r>
          </a:p>
        </p:txBody>
      </p:sp>
      <p:sp>
        <p:nvSpPr>
          <p:cNvPr id="6" name="object 6"/>
          <p:cNvSpPr txBox="1"/>
          <p:nvPr/>
        </p:nvSpPr>
        <p:spPr>
          <a:xfrm>
            <a:off x="688340" y="1655343"/>
            <a:ext cx="7844155" cy="4266553"/>
          </a:xfrm>
          <a:prstGeom prst="rect">
            <a:avLst/>
          </a:prstGeom>
        </p:spPr>
        <p:txBody>
          <a:bodyPr vert="horz" wrap="square" lIns="0" tIns="80010" rIns="0" bIns="0" rtlCol="0">
            <a:spAutoFit/>
          </a:bodyPr>
          <a:lstStyle/>
          <a:p>
            <a:pPr marL="342900" marR="4107179" indent="-342900" algn="r">
              <a:lnSpc>
                <a:spcPct val="100000"/>
              </a:lnSpc>
              <a:spcBef>
                <a:spcPts val="630"/>
              </a:spcBef>
              <a:buFont typeface="Wingdings"/>
              <a:buChar char=""/>
              <a:tabLst>
                <a:tab pos="342900" algn="l"/>
              </a:tabLst>
            </a:pPr>
            <a:r>
              <a:rPr sz="2200" dirty="0">
                <a:latin typeface="Cambria"/>
                <a:cs typeface="Cambria"/>
              </a:rPr>
              <a:t>Specified</a:t>
            </a:r>
            <a:r>
              <a:rPr sz="2200" spc="-30" dirty="0">
                <a:latin typeface="Cambria"/>
                <a:cs typeface="Cambria"/>
              </a:rPr>
              <a:t> </a:t>
            </a:r>
            <a:r>
              <a:rPr sz="2200" dirty="0">
                <a:latin typeface="Cambria"/>
                <a:cs typeface="Cambria"/>
              </a:rPr>
              <a:t>persons</a:t>
            </a:r>
            <a:r>
              <a:rPr sz="2200" spc="-30" dirty="0">
                <a:latin typeface="Cambria"/>
                <a:cs typeface="Cambria"/>
              </a:rPr>
              <a:t> </a:t>
            </a:r>
            <a:r>
              <a:rPr sz="2200" dirty="0">
                <a:latin typeface="Cambria"/>
                <a:cs typeface="Cambria"/>
              </a:rPr>
              <a:t>u/s</a:t>
            </a:r>
            <a:r>
              <a:rPr sz="2200" spc="-50" dirty="0">
                <a:latin typeface="Cambria"/>
                <a:cs typeface="Cambria"/>
              </a:rPr>
              <a:t> </a:t>
            </a:r>
            <a:r>
              <a:rPr sz="2200" dirty="0">
                <a:latin typeface="Cambria"/>
                <a:cs typeface="Cambria"/>
              </a:rPr>
              <a:t>11</a:t>
            </a:r>
            <a:r>
              <a:rPr sz="2200" spc="-50" dirty="0">
                <a:latin typeface="Cambria"/>
                <a:cs typeface="Cambria"/>
              </a:rPr>
              <a:t> </a:t>
            </a:r>
            <a:r>
              <a:rPr sz="2200" spc="-25" dirty="0">
                <a:latin typeface="Cambria"/>
                <a:cs typeface="Cambria"/>
              </a:rPr>
              <a:t>(3)</a:t>
            </a:r>
            <a:endParaRPr lang="en-US" sz="2200" spc="-25" dirty="0">
              <a:latin typeface="Cambria"/>
              <a:cs typeface="Cambria"/>
            </a:endParaRPr>
          </a:p>
          <a:p>
            <a:pPr marR="4107179" algn="r">
              <a:lnSpc>
                <a:spcPct val="100000"/>
              </a:lnSpc>
              <a:spcBef>
                <a:spcPts val="630"/>
              </a:spcBef>
              <a:tabLst>
                <a:tab pos="342900" algn="l"/>
              </a:tabLst>
            </a:pPr>
            <a:endParaRPr sz="2200" dirty="0">
              <a:latin typeface="Cambria"/>
              <a:cs typeface="Cambria"/>
            </a:endParaRPr>
          </a:p>
          <a:p>
            <a:pPr marL="367030" marR="4167504" lvl="1" indent="-367030" algn="r">
              <a:lnSpc>
                <a:spcPct val="100000"/>
              </a:lnSpc>
              <a:spcBef>
                <a:spcPts val="530"/>
              </a:spcBef>
              <a:buFont typeface="Courier New"/>
              <a:buChar char="o"/>
              <a:tabLst>
                <a:tab pos="367030" algn="l"/>
              </a:tabLst>
            </a:pPr>
            <a:r>
              <a:rPr sz="2200" spc="-20" dirty="0">
                <a:latin typeface="Cambria"/>
                <a:cs typeface="Cambria"/>
              </a:rPr>
              <a:t>Author/Founder-</a:t>
            </a:r>
            <a:r>
              <a:rPr sz="2200" spc="30" dirty="0">
                <a:latin typeface="Cambria"/>
                <a:cs typeface="Cambria"/>
              </a:rPr>
              <a:t> </a:t>
            </a:r>
            <a:r>
              <a:rPr sz="2200" spc="-10" dirty="0">
                <a:latin typeface="Cambria"/>
                <a:cs typeface="Cambria"/>
              </a:rPr>
              <a:t>Settlor</a:t>
            </a:r>
            <a:endParaRPr sz="2200" dirty="0">
              <a:latin typeface="Cambria"/>
              <a:cs typeface="Cambria"/>
            </a:endParaRPr>
          </a:p>
          <a:p>
            <a:pPr marL="733425" lvl="1" indent="-367030">
              <a:lnSpc>
                <a:spcPct val="100000"/>
              </a:lnSpc>
              <a:spcBef>
                <a:spcPts val="530"/>
              </a:spcBef>
              <a:buFont typeface="Courier New"/>
              <a:buChar char="o"/>
              <a:tabLst>
                <a:tab pos="733425" algn="l"/>
              </a:tabLst>
            </a:pPr>
            <a:r>
              <a:rPr sz="2200" dirty="0">
                <a:latin typeface="Cambria"/>
                <a:cs typeface="Cambria"/>
              </a:rPr>
              <a:t>Substantial</a:t>
            </a:r>
            <a:r>
              <a:rPr sz="2200" spc="-60" dirty="0">
                <a:latin typeface="Cambria"/>
                <a:cs typeface="Cambria"/>
              </a:rPr>
              <a:t> </a:t>
            </a:r>
            <a:r>
              <a:rPr sz="2200" spc="-10" dirty="0">
                <a:latin typeface="Cambria"/>
                <a:cs typeface="Cambria"/>
              </a:rPr>
              <a:t>Contributor</a:t>
            </a:r>
            <a:r>
              <a:rPr sz="2200" spc="-65" dirty="0">
                <a:latin typeface="Cambria"/>
                <a:cs typeface="Cambria"/>
              </a:rPr>
              <a:t> </a:t>
            </a:r>
            <a:r>
              <a:rPr sz="2200" spc="-10" dirty="0">
                <a:latin typeface="Cambria"/>
                <a:cs typeface="Cambria"/>
              </a:rPr>
              <a:t>Cumulative</a:t>
            </a:r>
            <a:r>
              <a:rPr sz="2200" spc="-60" dirty="0">
                <a:latin typeface="Cambria"/>
                <a:cs typeface="Cambria"/>
              </a:rPr>
              <a:t> </a:t>
            </a:r>
            <a:r>
              <a:rPr sz="2200" dirty="0">
                <a:latin typeface="Cambria"/>
                <a:cs typeface="Cambria"/>
              </a:rPr>
              <a:t>Donations</a:t>
            </a:r>
            <a:r>
              <a:rPr sz="2200" spc="-75" dirty="0">
                <a:latin typeface="Cambria"/>
                <a:cs typeface="Cambria"/>
              </a:rPr>
              <a:t> </a:t>
            </a:r>
            <a:r>
              <a:rPr sz="2200" dirty="0">
                <a:latin typeface="Cambria"/>
                <a:cs typeface="Cambria"/>
              </a:rPr>
              <a:t>Rs</a:t>
            </a:r>
            <a:r>
              <a:rPr sz="2200" spc="-80" dirty="0">
                <a:latin typeface="Cambria"/>
                <a:cs typeface="Cambria"/>
              </a:rPr>
              <a:t> </a:t>
            </a:r>
            <a:r>
              <a:rPr sz="2200" spc="-10" dirty="0">
                <a:latin typeface="Cambria"/>
                <a:cs typeface="Cambria"/>
              </a:rPr>
              <a:t>50,000</a:t>
            </a:r>
            <a:endParaRPr sz="2200" dirty="0">
              <a:latin typeface="Cambria"/>
              <a:cs typeface="Cambria"/>
            </a:endParaRPr>
          </a:p>
          <a:p>
            <a:pPr marL="733425" lvl="1" indent="-367030">
              <a:lnSpc>
                <a:spcPct val="100000"/>
              </a:lnSpc>
              <a:spcBef>
                <a:spcPts val="525"/>
              </a:spcBef>
              <a:buFont typeface="Courier New"/>
              <a:buChar char="o"/>
              <a:tabLst>
                <a:tab pos="733425" algn="l"/>
              </a:tabLst>
            </a:pPr>
            <a:r>
              <a:rPr sz="2200" dirty="0">
                <a:latin typeface="Cambria"/>
                <a:cs typeface="Cambria"/>
              </a:rPr>
              <a:t>Member</a:t>
            </a:r>
            <a:r>
              <a:rPr sz="2200" spc="-20" dirty="0">
                <a:latin typeface="Cambria"/>
                <a:cs typeface="Cambria"/>
              </a:rPr>
              <a:t> </a:t>
            </a:r>
            <a:r>
              <a:rPr sz="2200" dirty="0">
                <a:latin typeface="Cambria"/>
                <a:cs typeface="Cambria"/>
              </a:rPr>
              <a:t>of</a:t>
            </a:r>
            <a:r>
              <a:rPr sz="2200" spc="-45" dirty="0">
                <a:latin typeface="Cambria"/>
                <a:cs typeface="Cambria"/>
              </a:rPr>
              <a:t> </a:t>
            </a:r>
            <a:r>
              <a:rPr sz="2200" dirty="0">
                <a:latin typeface="Cambria"/>
                <a:cs typeface="Cambria"/>
              </a:rPr>
              <a:t>HUF</a:t>
            </a:r>
            <a:r>
              <a:rPr sz="2200" spc="-45" dirty="0">
                <a:latin typeface="Cambria"/>
                <a:cs typeface="Cambria"/>
              </a:rPr>
              <a:t> </a:t>
            </a:r>
            <a:r>
              <a:rPr sz="2200" spc="-10" dirty="0">
                <a:latin typeface="Cambria"/>
                <a:cs typeface="Cambria"/>
              </a:rPr>
              <a:t>(Settlor/substantial</a:t>
            </a:r>
            <a:r>
              <a:rPr sz="2200" spc="15" dirty="0">
                <a:latin typeface="Cambria"/>
                <a:cs typeface="Cambria"/>
              </a:rPr>
              <a:t> </a:t>
            </a:r>
            <a:r>
              <a:rPr sz="2200" spc="-10" dirty="0">
                <a:latin typeface="Cambria"/>
                <a:cs typeface="Cambria"/>
              </a:rPr>
              <a:t>contributor)</a:t>
            </a:r>
            <a:endParaRPr sz="2200" dirty="0">
              <a:latin typeface="Cambria"/>
              <a:cs typeface="Cambria"/>
            </a:endParaRPr>
          </a:p>
          <a:p>
            <a:pPr marL="733425" lvl="1" indent="-367030">
              <a:lnSpc>
                <a:spcPct val="100000"/>
              </a:lnSpc>
              <a:spcBef>
                <a:spcPts val="530"/>
              </a:spcBef>
              <a:buFont typeface="Courier New"/>
              <a:buChar char="o"/>
              <a:tabLst>
                <a:tab pos="733425" algn="l"/>
              </a:tabLst>
            </a:pPr>
            <a:r>
              <a:rPr sz="2200" spc="-10" dirty="0">
                <a:latin typeface="Cambria"/>
                <a:cs typeface="Cambria"/>
              </a:rPr>
              <a:t>Trustee/Manager</a:t>
            </a:r>
            <a:endParaRPr sz="2200" dirty="0">
              <a:latin typeface="Cambria"/>
              <a:cs typeface="Cambria"/>
            </a:endParaRPr>
          </a:p>
          <a:p>
            <a:pPr marL="733425" lvl="1" indent="-367030">
              <a:lnSpc>
                <a:spcPct val="100000"/>
              </a:lnSpc>
              <a:spcBef>
                <a:spcPts val="530"/>
              </a:spcBef>
              <a:buFont typeface="Courier New"/>
              <a:buChar char="o"/>
              <a:tabLst>
                <a:tab pos="733425" algn="l"/>
              </a:tabLst>
            </a:pPr>
            <a:r>
              <a:rPr sz="2200" spc="-10" dirty="0">
                <a:latin typeface="Cambria"/>
                <a:cs typeface="Cambria"/>
              </a:rPr>
              <a:t>Relative</a:t>
            </a:r>
            <a:endParaRPr sz="2200" dirty="0">
              <a:latin typeface="Cambria"/>
              <a:cs typeface="Cambria"/>
            </a:endParaRPr>
          </a:p>
          <a:p>
            <a:pPr marL="733425" lvl="1" indent="-367030">
              <a:lnSpc>
                <a:spcPct val="100000"/>
              </a:lnSpc>
              <a:spcBef>
                <a:spcPts val="530"/>
              </a:spcBef>
              <a:buFont typeface="Courier New"/>
              <a:buChar char="o"/>
              <a:tabLst>
                <a:tab pos="733425" algn="l"/>
              </a:tabLst>
            </a:pPr>
            <a:r>
              <a:rPr sz="2200" dirty="0">
                <a:latin typeface="Cambria"/>
                <a:cs typeface="Cambria"/>
              </a:rPr>
              <a:t>Concern</a:t>
            </a:r>
            <a:r>
              <a:rPr sz="2200" spc="-65" dirty="0">
                <a:latin typeface="Cambria"/>
                <a:cs typeface="Cambria"/>
              </a:rPr>
              <a:t> </a:t>
            </a:r>
            <a:r>
              <a:rPr sz="2200" dirty="0">
                <a:latin typeface="Cambria"/>
                <a:cs typeface="Cambria"/>
              </a:rPr>
              <a:t>in</a:t>
            </a:r>
            <a:r>
              <a:rPr sz="2200" spc="-90" dirty="0">
                <a:latin typeface="Cambria"/>
                <a:cs typeface="Cambria"/>
              </a:rPr>
              <a:t> </a:t>
            </a:r>
            <a:r>
              <a:rPr sz="2200" dirty="0">
                <a:latin typeface="Cambria"/>
                <a:cs typeface="Cambria"/>
              </a:rPr>
              <a:t>which</a:t>
            </a:r>
            <a:r>
              <a:rPr sz="2200" spc="-70" dirty="0">
                <a:latin typeface="Cambria"/>
                <a:cs typeface="Cambria"/>
              </a:rPr>
              <a:t> </a:t>
            </a:r>
            <a:r>
              <a:rPr sz="2200" dirty="0">
                <a:latin typeface="Cambria"/>
                <a:cs typeface="Cambria"/>
              </a:rPr>
              <a:t>substantial</a:t>
            </a:r>
            <a:r>
              <a:rPr sz="2200" spc="-45" dirty="0">
                <a:latin typeface="Cambria"/>
                <a:cs typeface="Cambria"/>
              </a:rPr>
              <a:t> </a:t>
            </a:r>
            <a:r>
              <a:rPr sz="2200" spc="-10" dirty="0">
                <a:latin typeface="Cambria"/>
                <a:cs typeface="Cambria"/>
              </a:rPr>
              <a:t>interest</a:t>
            </a:r>
            <a:endParaRPr sz="2200" dirty="0">
              <a:latin typeface="Cambria"/>
              <a:cs typeface="Cambria"/>
            </a:endParaRPr>
          </a:p>
          <a:p>
            <a:pPr marL="733425" marR="5080" lvl="1" indent="-367665" algn="just">
              <a:lnSpc>
                <a:spcPct val="100000"/>
              </a:lnSpc>
              <a:buFont typeface="Courier New"/>
              <a:buChar char="o"/>
              <a:tabLst>
                <a:tab pos="733425" algn="l"/>
              </a:tabLst>
            </a:pPr>
            <a:r>
              <a:rPr sz="2200" dirty="0">
                <a:latin typeface="Cambria"/>
                <a:cs typeface="Cambria"/>
              </a:rPr>
              <a:t>If</a:t>
            </a:r>
            <a:r>
              <a:rPr sz="2200" spc="204" dirty="0">
                <a:latin typeface="Cambria"/>
                <a:cs typeface="Cambria"/>
              </a:rPr>
              <a:t> </a:t>
            </a:r>
            <a:r>
              <a:rPr sz="2200" dirty="0">
                <a:latin typeface="Cambria"/>
                <a:cs typeface="Cambria"/>
              </a:rPr>
              <a:t>any</a:t>
            </a:r>
            <a:r>
              <a:rPr sz="2200" spc="215" dirty="0">
                <a:latin typeface="Cambria"/>
                <a:cs typeface="Cambria"/>
              </a:rPr>
              <a:t> </a:t>
            </a:r>
            <a:r>
              <a:rPr sz="2200" dirty="0">
                <a:latin typeface="Cambria"/>
                <a:cs typeface="Cambria"/>
              </a:rPr>
              <a:t>specified</a:t>
            </a:r>
            <a:r>
              <a:rPr sz="2200" spc="229" dirty="0">
                <a:latin typeface="Cambria"/>
                <a:cs typeface="Cambria"/>
              </a:rPr>
              <a:t> </a:t>
            </a:r>
            <a:r>
              <a:rPr sz="2200" dirty="0">
                <a:latin typeface="Cambria"/>
                <a:cs typeface="Cambria"/>
              </a:rPr>
              <a:t>person</a:t>
            </a:r>
            <a:r>
              <a:rPr sz="2200" spc="215" dirty="0">
                <a:latin typeface="Cambria"/>
                <a:cs typeface="Cambria"/>
              </a:rPr>
              <a:t> </a:t>
            </a:r>
            <a:r>
              <a:rPr sz="2200" dirty="0">
                <a:latin typeface="Cambria"/>
                <a:cs typeface="Cambria"/>
              </a:rPr>
              <a:t>is</a:t>
            </a:r>
            <a:r>
              <a:rPr sz="2200" spc="215" dirty="0">
                <a:latin typeface="Cambria"/>
                <a:cs typeface="Cambria"/>
              </a:rPr>
              <a:t> </a:t>
            </a:r>
            <a:r>
              <a:rPr sz="2200" dirty="0">
                <a:latin typeface="Cambria"/>
                <a:cs typeface="Cambria"/>
              </a:rPr>
              <a:t>benefited</a:t>
            </a:r>
            <a:r>
              <a:rPr sz="2200" spc="245" dirty="0">
                <a:latin typeface="Cambria"/>
                <a:cs typeface="Cambria"/>
              </a:rPr>
              <a:t> </a:t>
            </a:r>
            <a:r>
              <a:rPr sz="2200" dirty="0">
                <a:latin typeface="Cambria"/>
                <a:cs typeface="Cambria"/>
              </a:rPr>
              <a:t>–</a:t>
            </a:r>
            <a:r>
              <a:rPr sz="2200" spc="220" dirty="0">
                <a:latin typeface="Cambria"/>
                <a:cs typeface="Cambria"/>
              </a:rPr>
              <a:t> </a:t>
            </a:r>
            <a:r>
              <a:rPr sz="2200" dirty="0">
                <a:latin typeface="Cambria"/>
                <a:cs typeface="Cambria"/>
              </a:rPr>
              <a:t>Such</a:t>
            </a:r>
            <a:r>
              <a:rPr sz="2200" spc="210" dirty="0">
                <a:latin typeface="Cambria"/>
                <a:cs typeface="Cambria"/>
              </a:rPr>
              <a:t> </a:t>
            </a:r>
            <a:r>
              <a:rPr sz="2200" dirty="0">
                <a:latin typeface="Cambria"/>
                <a:cs typeface="Cambria"/>
              </a:rPr>
              <a:t>part</a:t>
            </a:r>
            <a:r>
              <a:rPr sz="2200" spc="245" dirty="0">
                <a:latin typeface="Cambria"/>
                <a:cs typeface="Cambria"/>
              </a:rPr>
              <a:t> </a:t>
            </a:r>
            <a:r>
              <a:rPr sz="2200" dirty="0">
                <a:latin typeface="Cambria"/>
                <a:cs typeface="Cambria"/>
              </a:rPr>
              <a:t>of</a:t>
            </a:r>
            <a:r>
              <a:rPr sz="2200" spc="210" dirty="0">
                <a:latin typeface="Cambria"/>
                <a:cs typeface="Cambria"/>
              </a:rPr>
              <a:t> </a:t>
            </a:r>
            <a:r>
              <a:rPr sz="2200" spc="-10" dirty="0">
                <a:latin typeface="Cambria"/>
                <a:cs typeface="Cambria"/>
              </a:rPr>
              <a:t>income </a:t>
            </a:r>
            <a:r>
              <a:rPr sz="2200" dirty="0">
                <a:latin typeface="Cambria"/>
                <a:cs typeface="Cambria"/>
              </a:rPr>
              <a:t>being</a:t>
            </a:r>
            <a:r>
              <a:rPr sz="2200" spc="310" dirty="0">
                <a:latin typeface="Cambria"/>
                <a:cs typeface="Cambria"/>
              </a:rPr>
              <a:t> </a:t>
            </a:r>
            <a:r>
              <a:rPr sz="2200" dirty="0">
                <a:latin typeface="Cambria"/>
                <a:cs typeface="Cambria"/>
              </a:rPr>
              <a:t>taxed</a:t>
            </a:r>
            <a:r>
              <a:rPr sz="2200" spc="325" dirty="0">
                <a:latin typeface="Cambria"/>
                <a:cs typeface="Cambria"/>
              </a:rPr>
              <a:t> </a:t>
            </a:r>
            <a:r>
              <a:rPr sz="2200" dirty="0">
                <a:latin typeface="Cambria"/>
                <a:cs typeface="Cambria"/>
              </a:rPr>
              <a:t>at</a:t>
            </a:r>
            <a:r>
              <a:rPr sz="2200" spc="320" dirty="0">
                <a:latin typeface="Cambria"/>
                <a:cs typeface="Cambria"/>
              </a:rPr>
              <a:t> </a:t>
            </a:r>
            <a:r>
              <a:rPr sz="2200" dirty="0">
                <a:latin typeface="Cambria"/>
                <a:cs typeface="Cambria"/>
              </a:rPr>
              <a:t>MMR</a:t>
            </a:r>
            <a:r>
              <a:rPr sz="2200" spc="325" dirty="0">
                <a:latin typeface="Cambria"/>
                <a:cs typeface="Cambria"/>
              </a:rPr>
              <a:t> </a:t>
            </a:r>
            <a:r>
              <a:rPr sz="2200" dirty="0">
                <a:latin typeface="Cambria"/>
                <a:cs typeface="Cambria"/>
              </a:rPr>
              <a:t>[proviso</a:t>
            </a:r>
            <a:r>
              <a:rPr sz="2200" spc="320" dirty="0">
                <a:latin typeface="Cambria"/>
                <a:cs typeface="Cambria"/>
              </a:rPr>
              <a:t> </a:t>
            </a:r>
            <a:r>
              <a:rPr sz="2200" dirty="0">
                <a:latin typeface="Cambria"/>
                <a:cs typeface="Cambria"/>
              </a:rPr>
              <a:t>to</a:t>
            </a:r>
            <a:r>
              <a:rPr sz="2200" spc="315" dirty="0">
                <a:latin typeface="Cambria"/>
                <a:cs typeface="Cambria"/>
              </a:rPr>
              <a:t> </a:t>
            </a:r>
            <a:r>
              <a:rPr sz="2200" dirty="0">
                <a:latin typeface="Cambria"/>
                <a:cs typeface="Cambria"/>
              </a:rPr>
              <a:t>164(2)]-</a:t>
            </a:r>
            <a:r>
              <a:rPr sz="2200" spc="310" dirty="0">
                <a:latin typeface="Cambria"/>
                <a:cs typeface="Cambria"/>
              </a:rPr>
              <a:t> </a:t>
            </a:r>
            <a:r>
              <a:rPr sz="2200" dirty="0">
                <a:latin typeface="Cambria"/>
                <a:cs typeface="Cambria"/>
              </a:rPr>
              <a:t>(FA</a:t>
            </a:r>
            <a:r>
              <a:rPr sz="2200" spc="315" dirty="0">
                <a:latin typeface="Cambria"/>
                <a:cs typeface="Cambria"/>
              </a:rPr>
              <a:t> </a:t>
            </a:r>
            <a:r>
              <a:rPr sz="2200" dirty="0">
                <a:latin typeface="Cambria"/>
                <a:cs typeface="Cambria"/>
              </a:rPr>
              <a:t>2022,</a:t>
            </a:r>
            <a:r>
              <a:rPr sz="2200" spc="315" dirty="0">
                <a:latin typeface="Cambria"/>
                <a:cs typeface="Cambria"/>
              </a:rPr>
              <a:t> </a:t>
            </a:r>
            <a:r>
              <a:rPr sz="2200" spc="-10" dirty="0">
                <a:latin typeface="Cambria"/>
                <a:cs typeface="Cambria"/>
              </a:rPr>
              <a:t>w.e.f. 01/04/2023)</a:t>
            </a:r>
            <a:endParaRPr sz="2200" dirty="0">
              <a:latin typeface="Cambria"/>
              <a:cs typeface="Cambria"/>
            </a:endParaRPr>
          </a:p>
        </p:txBody>
      </p:sp>
      <p:sp>
        <p:nvSpPr>
          <p:cNvPr id="2" name="Slide Number Placeholder 1">
            <a:extLst>
              <a:ext uri="{FF2B5EF4-FFF2-40B4-BE49-F238E27FC236}">
                <a16:creationId xmlns:a16="http://schemas.microsoft.com/office/drawing/2014/main" id="{4D4A40A7-1A80-4FF1-8476-522529DA838C}"/>
              </a:ext>
            </a:extLst>
          </p:cNvPr>
          <p:cNvSpPr>
            <a:spLocks noGrp="1"/>
          </p:cNvSpPr>
          <p:nvPr>
            <p:ph type="sldNum" sz="quarter" idx="12"/>
          </p:nvPr>
        </p:nvSpPr>
        <p:spPr/>
        <p:txBody>
          <a:bodyPr/>
          <a:lstStyle/>
          <a:p>
            <a:fld id="{B6F15528-21DE-4FAA-801E-634DDDAF4B2B}" type="slidenum">
              <a:rPr lang="en-IN" smtClean="0"/>
              <a:t>17</a:t>
            </a:fld>
            <a:endParaRPr lang="en-IN"/>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600200" y="396733"/>
            <a:ext cx="5391785" cy="567463"/>
          </a:xfrm>
          <a:prstGeom prst="rect">
            <a:avLst/>
          </a:prstGeom>
        </p:spPr>
        <p:txBody>
          <a:bodyPr vert="horz" wrap="square" lIns="0" tIns="13335" rIns="0" bIns="0" rtlCol="0">
            <a:spAutoFit/>
          </a:bodyPr>
          <a:lstStyle/>
          <a:p>
            <a:pPr marL="12700">
              <a:lnSpc>
                <a:spcPct val="100000"/>
              </a:lnSpc>
              <a:spcBef>
                <a:spcPts val="105"/>
              </a:spcBef>
            </a:pPr>
            <a:r>
              <a:rPr sz="3600" dirty="0"/>
              <a:t>Benefits</a:t>
            </a:r>
            <a:r>
              <a:rPr sz="3600" spc="-100" dirty="0"/>
              <a:t> </a:t>
            </a:r>
            <a:r>
              <a:rPr sz="3600" dirty="0"/>
              <a:t>to</a:t>
            </a:r>
            <a:r>
              <a:rPr sz="3600" spc="-105" dirty="0"/>
              <a:t> </a:t>
            </a:r>
            <a:r>
              <a:rPr sz="3600" spc="-10" dirty="0"/>
              <a:t>specified</a:t>
            </a:r>
            <a:r>
              <a:rPr sz="3600" spc="-100" dirty="0"/>
              <a:t> </a:t>
            </a:r>
            <a:r>
              <a:rPr sz="3600" spc="-10" dirty="0"/>
              <a:t>persons</a:t>
            </a:r>
          </a:p>
        </p:txBody>
      </p:sp>
      <p:sp>
        <p:nvSpPr>
          <p:cNvPr id="4" name="object 4"/>
          <p:cNvSpPr txBox="1"/>
          <p:nvPr/>
        </p:nvSpPr>
        <p:spPr>
          <a:xfrm>
            <a:off x="649287" y="1828800"/>
            <a:ext cx="7845425" cy="3757439"/>
          </a:xfrm>
          <a:prstGeom prst="rect">
            <a:avLst/>
          </a:prstGeom>
        </p:spPr>
        <p:txBody>
          <a:bodyPr vert="horz" wrap="square" lIns="0" tIns="12700" rIns="0" bIns="0" rtlCol="0">
            <a:spAutoFit/>
          </a:bodyPr>
          <a:lstStyle/>
          <a:p>
            <a:pPr marL="355600" indent="-342900">
              <a:lnSpc>
                <a:spcPct val="100000"/>
              </a:lnSpc>
              <a:spcBef>
                <a:spcPts val="100"/>
              </a:spcBef>
              <a:buFont typeface="Wingdings"/>
              <a:buChar char=""/>
              <a:tabLst>
                <a:tab pos="355600" algn="l"/>
              </a:tabLst>
            </a:pPr>
            <a:r>
              <a:rPr sz="2000" dirty="0">
                <a:latin typeface="Cambria"/>
                <a:cs typeface="Cambria"/>
              </a:rPr>
              <a:t>Benefits</a:t>
            </a:r>
            <a:r>
              <a:rPr sz="2000" spc="-45" dirty="0">
                <a:latin typeface="Cambria"/>
                <a:cs typeface="Cambria"/>
              </a:rPr>
              <a:t> </a:t>
            </a:r>
            <a:r>
              <a:rPr sz="2000" dirty="0">
                <a:latin typeface="Cambria"/>
                <a:cs typeface="Cambria"/>
              </a:rPr>
              <a:t>in</a:t>
            </a:r>
            <a:r>
              <a:rPr sz="2000" spc="-45" dirty="0">
                <a:latin typeface="Cambria"/>
                <a:cs typeface="Cambria"/>
              </a:rPr>
              <a:t> </a:t>
            </a:r>
            <a:r>
              <a:rPr sz="2000" dirty="0">
                <a:latin typeface="Cambria"/>
                <a:cs typeface="Cambria"/>
              </a:rPr>
              <a:t>the</a:t>
            </a:r>
            <a:r>
              <a:rPr sz="2000" spc="-25" dirty="0">
                <a:latin typeface="Cambria"/>
                <a:cs typeface="Cambria"/>
              </a:rPr>
              <a:t> </a:t>
            </a:r>
            <a:r>
              <a:rPr sz="2000" dirty="0">
                <a:latin typeface="Cambria"/>
                <a:cs typeface="Cambria"/>
              </a:rPr>
              <a:t>form</a:t>
            </a:r>
            <a:r>
              <a:rPr sz="2000" spc="-40" dirty="0">
                <a:latin typeface="Cambria"/>
                <a:cs typeface="Cambria"/>
              </a:rPr>
              <a:t> </a:t>
            </a:r>
            <a:r>
              <a:rPr sz="2000" spc="-25" dirty="0">
                <a:latin typeface="Cambria"/>
                <a:cs typeface="Cambria"/>
              </a:rPr>
              <a:t>of:</a:t>
            </a:r>
            <a:endParaRPr sz="2000" dirty="0">
              <a:latin typeface="Cambria"/>
              <a:cs typeface="Cambria"/>
            </a:endParaRPr>
          </a:p>
          <a:p>
            <a:pPr>
              <a:lnSpc>
                <a:spcPct val="100000"/>
              </a:lnSpc>
              <a:spcBef>
                <a:spcPts val="65"/>
              </a:spcBef>
              <a:buFont typeface="Wingdings"/>
              <a:buChar char=""/>
            </a:pPr>
            <a:endParaRPr sz="2000" dirty="0">
              <a:latin typeface="Cambria"/>
              <a:cs typeface="Cambria"/>
            </a:endParaRPr>
          </a:p>
          <a:p>
            <a:pPr marL="732155" marR="6985" lvl="1" indent="-366395">
              <a:lnSpc>
                <a:spcPct val="100000"/>
              </a:lnSpc>
              <a:spcBef>
                <a:spcPts val="5"/>
              </a:spcBef>
              <a:buFont typeface="Courier New"/>
              <a:buChar char="o"/>
              <a:tabLst>
                <a:tab pos="733425" algn="l"/>
                <a:tab pos="2028825" algn="l"/>
                <a:tab pos="3364229" algn="l"/>
                <a:tab pos="4046854" algn="l"/>
                <a:tab pos="5249545" algn="l"/>
                <a:tab pos="6630670" algn="l"/>
              </a:tabLst>
            </a:pPr>
            <a:r>
              <a:rPr sz="2000" spc="-10" dirty="0">
                <a:latin typeface="Cambria"/>
                <a:cs typeface="Cambria"/>
              </a:rPr>
              <a:t>Income/property</a:t>
            </a:r>
            <a:r>
              <a:rPr lang="en-US" sz="2000" spc="-10" dirty="0">
                <a:latin typeface="Cambria"/>
                <a:cs typeface="Cambria"/>
              </a:rPr>
              <a:t> </a:t>
            </a:r>
            <a:r>
              <a:rPr sz="2000" spc="-20" dirty="0">
                <a:latin typeface="Cambria"/>
                <a:cs typeface="Cambria"/>
              </a:rPr>
              <a:t>lent</a:t>
            </a:r>
            <a:r>
              <a:rPr lang="en-US" sz="2000" spc="-20" dirty="0">
                <a:latin typeface="Cambria"/>
                <a:cs typeface="Cambria"/>
              </a:rPr>
              <a:t> </a:t>
            </a:r>
            <a:r>
              <a:rPr sz="2000" spc="-10" dirty="0">
                <a:solidFill>
                  <a:srgbClr val="FF0000"/>
                </a:solidFill>
                <a:latin typeface="Cambria"/>
                <a:cs typeface="Cambria"/>
              </a:rPr>
              <a:t>without</a:t>
            </a:r>
            <a:r>
              <a:rPr sz="2000" dirty="0">
                <a:solidFill>
                  <a:srgbClr val="FF0000"/>
                </a:solidFill>
                <a:latin typeface="Cambria"/>
                <a:cs typeface="Cambria"/>
              </a:rPr>
              <a:t>	</a:t>
            </a:r>
            <a:r>
              <a:rPr sz="2000" spc="-10" dirty="0">
                <a:solidFill>
                  <a:srgbClr val="FF0000"/>
                </a:solidFill>
                <a:latin typeface="Cambria"/>
                <a:cs typeface="Cambria"/>
              </a:rPr>
              <a:t>adequate</a:t>
            </a:r>
            <a:r>
              <a:rPr lang="en-US" sz="2000" spc="-10" dirty="0">
                <a:solidFill>
                  <a:srgbClr val="FF0000"/>
                </a:solidFill>
                <a:latin typeface="Cambria"/>
                <a:cs typeface="Cambria"/>
              </a:rPr>
              <a:t> </a:t>
            </a:r>
            <a:r>
              <a:rPr sz="2000" spc="-10" dirty="0">
                <a:solidFill>
                  <a:srgbClr val="FF0000"/>
                </a:solidFill>
                <a:latin typeface="Cambria"/>
                <a:cs typeface="Cambria"/>
              </a:rPr>
              <a:t>security/interest</a:t>
            </a:r>
            <a:endParaRPr sz="2000" dirty="0">
              <a:latin typeface="Cambria"/>
              <a:cs typeface="Cambria"/>
            </a:endParaRPr>
          </a:p>
          <a:p>
            <a:pPr lvl="1">
              <a:lnSpc>
                <a:spcPct val="100000"/>
              </a:lnSpc>
              <a:spcBef>
                <a:spcPts val="65"/>
              </a:spcBef>
              <a:buFont typeface="Courier New"/>
              <a:buChar char="o"/>
            </a:pPr>
            <a:endParaRPr sz="2000" dirty="0">
              <a:latin typeface="Cambria"/>
              <a:cs typeface="Cambria"/>
            </a:endParaRPr>
          </a:p>
          <a:p>
            <a:pPr marL="732155" marR="5080" lvl="1" indent="-366395">
              <a:lnSpc>
                <a:spcPct val="100000"/>
              </a:lnSpc>
              <a:buFont typeface="Courier New"/>
              <a:buChar char="o"/>
              <a:tabLst>
                <a:tab pos="733425" algn="l"/>
                <a:tab pos="1789430" algn="l"/>
                <a:tab pos="3288029" algn="l"/>
                <a:tab pos="4287520" algn="l"/>
                <a:tab pos="5699125" algn="l"/>
                <a:tab pos="6675120" algn="l"/>
              </a:tabLst>
            </a:pPr>
            <a:r>
              <a:rPr sz="2000" spc="-10" dirty="0">
                <a:latin typeface="Cambria"/>
                <a:cs typeface="Cambria"/>
              </a:rPr>
              <a:t>Land/Building/Other</a:t>
            </a:r>
            <a:r>
              <a:rPr lang="en-US" sz="2000" spc="-10" dirty="0">
                <a:latin typeface="Cambria"/>
                <a:cs typeface="Cambria"/>
              </a:rPr>
              <a:t> </a:t>
            </a:r>
            <a:r>
              <a:rPr sz="2000" spc="-10" dirty="0">
                <a:latin typeface="Cambria"/>
                <a:cs typeface="Cambria"/>
              </a:rPr>
              <a:t>Property</a:t>
            </a:r>
            <a:r>
              <a:rPr lang="en-US" sz="2000" spc="-10" dirty="0">
                <a:latin typeface="Cambria"/>
                <a:cs typeface="Cambria"/>
              </a:rPr>
              <a:t> </a:t>
            </a:r>
            <a:r>
              <a:rPr sz="2000" spc="-20" dirty="0">
                <a:latin typeface="Cambria"/>
                <a:cs typeface="Cambria"/>
              </a:rPr>
              <a:t>made</a:t>
            </a:r>
            <a:r>
              <a:rPr lang="en-US" sz="2000" spc="-20" dirty="0">
                <a:latin typeface="Cambria"/>
                <a:cs typeface="Cambria"/>
              </a:rPr>
              <a:t> </a:t>
            </a:r>
            <a:r>
              <a:rPr sz="2000" spc="-20" dirty="0">
                <a:latin typeface="Cambria"/>
                <a:cs typeface="Cambria"/>
              </a:rPr>
              <a:t>available </a:t>
            </a:r>
            <a:r>
              <a:rPr sz="2000" dirty="0">
                <a:solidFill>
                  <a:srgbClr val="FF0000"/>
                </a:solidFill>
                <a:latin typeface="Cambria"/>
                <a:cs typeface="Cambria"/>
              </a:rPr>
              <a:t>without</a:t>
            </a:r>
            <a:r>
              <a:rPr sz="2000" spc="-50" dirty="0">
                <a:solidFill>
                  <a:srgbClr val="FF0000"/>
                </a:solidFill>
                <a:latin typeface="Cambria"/>
                <a:cs typeface="Cambria"/>
              </a:rPr>
              <a:t> </a:t>
            </a:r>
            <a:r>
              <a:rPr sz="2000" spc="-10" dirty="0">
                <a:solidFill>
                  <a:srgbClr val="FF0000"/>
                </a:solidFill>
                <a:latin typeface="Cambria"/>
                <a:cs typeface="Cambria"/>
              </a:rPr>
              <a:t>adequate</a:t>
            </a:r>
            <a:r>
              <a:rPr sz="2000" spc="-35" dirty="0">
                <a:solidFill>
                  <a:srgbClr val="FF0000"/>
                </a:solidFill>
                <a:latin typeface="Cambria"/>
                <a:cs typeface="Cambria"/>
              </a:rPr>
              <a:t> </a:t>
            </a:r>
            <a:r>
              <a:rPr sz="2000" dirty="0">
                <a:solidFill>
                  <a:srgbClr val="FF0000"/>
                </a:solidFill>
                <a:latin typeface="Cambria"/>
                <a:cs typeface="Cambria"/>
              </a:rPr>
              <a:t>rent/</a:t>
            </a:r>
            <a:r>
              <a:rPr sz="2000" spc="-65" dirty="0">
                <a:solidFill>
                  <a:srgbClr val="FF0000"/>
                </a:solidFill>
                <a:latin typeface="Cambria"/>
                <a:cs typeface="Cambria"/>
              </a:rPr>
              <a:t> </a:t>
            </a:r>
            <a:r>
              <a:rPr sz="2000" spc="-10" dirty="0">
                <a:solidFill>
                  <a:srgbClr val="FF0000"/>
                </a:solidFill>
                <a:latin typeface="Cambria"/>
                <a:cs typeface="Cambria"/>
              </a:rPr>
              <a:t>compensation</a:t>
            </a:r>
            <a:endParaRPr sz="2000" dirty="0">
              <a:latin typeface="Cambria"/>
              <a:cs typeface="Cambria"/>
            </a:endParaRPr>
          </a:p>
          <a:p>
            <a:pPr lvl="1">
              <a:lnSpc>
                <a:spcPct val="100000"/>
              </a:lnSpc>
              <a:spcBef>
                <a:spcPts val="65"/>
              </a:spcBef>
              <a:buFont typeface="Courier New"/>
              <a:buChar char="o"/>
            </a:pPr>
            <a:endParaRPr sz="2000" dirty="0">
              <a:latin typeface="Cambria"/>
              <a:cs typeface="Cambria"/>
            </a:endParaRPr>
          </a:p>
          <a:p>
            <a:pPr marL="732155" marR="6985" lvl="1" indent="-366395">
              <a:lnSpc>
                <a:spcPct val="100000"/>
              </a:lnSpc>
              <a:buFont typeface="Courier New"/>
              <a:buChar char="o"/>
              <a:tabLst>
                <a:tab pos="733425" algn="l"/>
              </a:tabLst>
            </a:pPr>
            <a:r>
              <a:rPr sz="2000" dirty="0">
                <a:latin typeface="Cambria"/>
                <a:cs typeface="Cambria"/>
              </a:rPr>
              <a:t>Salary/</a:t>
            </a:r>
            <a:r>
              <a:rPr sz="2000" spc="50" dirty="0">
                <a:latin typeface="Cambria"/>
                <a:cs typeface="Cambria"/>
              </a:rPr>
              <a:t> </a:t>
            </a:r>
            <a:r>
              <a:rPr sz="2000" dirty="0">
                <a:latin typeface="Cambria"/>
                <a:cs typeface="Cambria"/>
              </a:rPr>
              <a:t>Allowance/</a:t>
            </a:r>
            <a:r>
              <a:rPr sz="2000" spc="60" dirty="0">
                <a:latin typeface="Cambria"/>
                <a:cs typeface="Cambria"/>
              </a:rPr>
              <a:t> </a:t>
            </a:r>
            <a:r>
              <a:rPr sz="2000" dirty="0">
                <a:latin typeface="Cambria"/>
                <a:cs typeface="Cambria"/>
              </a:rPr>
              <a:t>other</a:t>
            </a:r>
            <a:r>
              <a:rPr sz="2000" spc="55" dirty="0">
                <a:latin typeface="Cambria"/>
                <a:cs typeface="Cambria"/>
              </a:rPr>
              <a:t> </a:t>
            </a:r>
            <a:r>
              <a:rPr sz="2000" dirty="0">
                <a:latin typeface="Cambria"/>
                <a:cs typeface="Cambria"/>
              </a:rPr>
              <a:t>paid</a:t>
            </a:r>
            <a:r>
              <a:rPr sz="2000" spc="65" dirty="0">
                <a:latin typeface="Cambria"/>
                <a:cs typeface="Cambria"/>
              </a:rPr>
              <a:t> </a:t>
            </a:r>
            <a:r>
              <a:rPr sz="2000" dirty="0">
                <a:solidFill>
                  <a:srgbClr val="FF0000"/>
                </a:solidFill>
                <a:latin typeface="Cambria"/>
                <a:cs typeface="Cambria"/>
              </a:rPr>
              <a:t>in</a:t>
            </a:r>
            <a:r>
              <a:rPr sz="2000" spc="45" dirty="0">
                <a:solidFill>
                  <a:srgbClr val="FF0000"/>
                </a:solidFill>
                <a:latin typeface="Cambria"/>
                <a:cs typeface="Cambria"/>
              </a:rPr>
              <a:t> </a:t>
            </a:r>
            <a:r>
              <a:rPr sz="2000" dirty="0">
                <a:solidFill>
                  <a:srgbClr val="FF0000"/>
                </a:solidFill>
                <a:latin typeface="Cambria"/>
                <a:cs typeface="Cambria"/>
              </a:rPr>
              <a:t>excess</a:t>
            </a:r>
            <a:r>
              <a:rPr sz="2000" spc="55" dirty="0">
                <a:solidFill>
                  <a:srgbClr val="FF0000"/>
                </a:solidFill>
                <a:latin typeface="Cambria"/>
                <a:cs typeface="Cambria"/>
              </a:rPr>
              <a:t> </a:t>
            </a:r>
            <a:r>
              <a:rPr sz="2000" dirty="0">
                <a:solidFill>
                  <a:srgbClr val="FF0000"/>
                </a:solidFill>
                <a:latin typeface="Cambria"/>
                <a:cs typeface="Cambria"/>
              </a:rPr>
              <a:t>of</a:t>
            </a:r>
            <a:r>
              <a:rPr sz="2000" spc="65" dirty="0">
                <a:solidFill>
                  <a:srgbClr val="FF0000"/>
                </a:solidFill>
                <a:latin typeface="Cambria"/>
                <a:cs typeface="Cambria"/>
              </a:rPr>
              <a:t> </a:t>
            </a:r>
            <a:r>
              <a:rPr sz="2000" spc="-10" dirty="0">
                <a:solidFill>
                  <a:srgbClr val="FF0000"/>
                </a:solidFill>
                <a:latin typeface="Cambria"/>
                <a:cs typeface="Cambria"/>
              </a:rPr>
              <a:t>reasonable 	amount</a:t>
            </a:r>
            <a:endParaRPr sz="2000" dirty="0">
              <a:latin typeface="Cambria"/>
              <a:cs typeface="Cambria"/>
            </a:endParaRPr>
          </a:p>
          <a:p>
            <a:pPr lvl="1">
              <a:lnSpc>
                <a:spcPct val="100000"/>
              </a:lnSpc>
              <a:spcBef>
                <a:spcPts val="70"/>
              </a:spcBef>
              <a:buFont typeface="Courier New"/>
              <a:buChar char="o"/>
            </a:pPr>
            <a:endParaRPr sz="2000" dirty="0">
              <a:latin typeface="Cambria"/>
              <a:cs typeface="Cambria"/>
            </a:endParaRPr>
          </a:p>
          <a:p>
            <a:pPr marL="732155" marR="9525" lvl="1" indent="-366395">
              <a:lnSpc>
                <a:spcPct val="100000"/>
              </a:lnSpc>
              <a:buFont typeface="Courier New"/>
              <a:buChar char="o"/>
              <a:tabLst>
                <a:tab pos="733425" algn="l"/>
                <a:tab pos="2291080" algn="l"/>
                <a:tab pos="3490595" algn="l"/>
                <a:tab pos="5123180" algn="l"/>
                <a:tab pos="6627495" algn="l"/>
              </a:tabLst>
            </a:pPr>
            <a:r>
              <a:rPr sz="2000" spc="-10" dirty="0">
                <a:latin typeface="Cambria"/>
                <a:cs typeface="Cambria"/>
              </a:rPr>
              <a:t>Services</a:t>
            </a:r>
            <a:r>
              <a:rPr lang="en-US" sz="2000" spc="-10" dirty="0">
                <a:latin typeface="Cambria"/>
                <a:cs typeface="Cambria"/>
              </a:rPr>
              <a:t> </a:t>
            </a:r>
            <a:r>
              <a:rPr sz="2000" spc="-20" dirty="0">
                <a:latin typeface="Cambria"/>
                <a:cs typeface="Cambria"/>
              </a:rPr>
              <a:t>made</a:t>
            </a:r>
            <a:r>
              <a:rPr lang="en-US" sz="2000" spc="-20" dirty="0">
                <a:latin typeface="Cambria"/>
                <a:cs typeface="Cambria"/>
              </a:rPr>
              <a:t> </a:t>
            </a:r>
            <a:r>
              <a:rPr sz="2000" spc="-10" dirty="0">
                <a:latin typeface="Cambria"/>
                <a:cs typeface="Cambria"/>
              </a:rPr>
              <a:t>available</a:t>
            </a:r>
            <a:r>
              <a:rPr lang="en-US" sz="2000" spc="-10" dirty="0">
                <a:latin typeface="Cambria"/>
                <a:cs typeface="Cambria"/>
              </a:rPr>
              <a:t> </a:t>
            </a:r>
            <a:r>
              <a:rPr sz="2000" spc="-10" dirty="0">
                <a:solidFill>
                  <a:srgbClr val="FF0000"/>
                </a:solidFill>
                <a:latin typeface="Cambria"/>
                <a:cs typeface="Cambria"/>
              </a:rPr>
              <a:t>without</a:t>
            </a:r>
            <a:r>
              <a:rPr lang="en-US" sz="2000" spc="-10" dirty="0">
                <a:solidFill>
                  <a:srgbClr val="FF0000"/>
                </a:solidFill>
                <a:latin typeface="Cambria"/>
                <a:cs typeface="Cambria"/>
              </a:rPr>
              <a:t> </a:t>
            </a:r>
            <a:r>
              <a:rPr lang="en-IN" sz="2000" spc="-10" dirty="0">
                <a:solidFill>
                  <a:srgbClr val="FF0000"/>
                </a:solidFill>
                <a:latin typeface="Cambria"/>
                <a:cs typeface="Cambria"/>
              </a:rPr>
              <a:t>adequate</a:t>
            </a:r>
            <a:r>
              <a:rPr sz="2000" spc="-10" dirty="0">
                <a:solidFill>
                  <a:srgbClr val="FF0000"/>
                </a:solidFill>
                <a:latin typeface="Cambria"/>
                <a:cs typeface="Cambria"/>
              </a:rPr>
              <a:t>	remuneration/</a:t>
            </a:r>
            <a:r>
              <a:rPr sz="2000" spc="-80" dirty="0">
                <a:solidFill>
                  <a:srgbClr val="FF0000"/>
                </a:solidFill>
                <a:latin typeface="Cambria"/>
                <a:cs typeface="Cambria"/>
              </a:rPr>
              <a:t> </a:t>
            </a:r>
            <a:r>
              <a:rPr sz="2000" spc="-10" dirty="0">
                <a:solidFill>
                  <a:srgbClr val="FF0000"/>
                </a:solidFill>
                <a:latin typeface="Cambria"/>
                <a:cs typeface="Cambria"/>
              </a:rPr>
              <a:t>compensation</a:t>
            </a:r>
            <a:endParaRPr sz="2000" dirty="0">
              <a:latin typeface="Cambria"/>
              <a:cs typeface="Cambria"/>
            </a:endParaRPr>
          </a:p>
        </p:txBody>
      </p:sp>
      <p:sp>
        <p:nvSpPr>
          <p:cNvPr id="2" name="Slide Number Placeholder 1">
            <a:extLst>
              <a:ext uri="{FF2B5EF4-FFF2-40B4-BE49-F238E27FC236}">
                <a16:creationId xmlns:a16="http://schemas.microsoft.com/office/drawing/2014/main" id="{149C9087-F4B0-4512-A76C-B8E520810FC9}"/>
              </a:ext>
            </a:extLst>
          </p:cNvPr>
          <p:cNvSpPr>
            <a:spLocks noGrp="1"/>
          </p:cNvSpPr>
          <p:nvPr>
            <p:ph type="sldNum" sz="quarter" idx="12"/>
          </p:nvPr>
        </p:nvSpPr>
        <p:spPr/>
        <p:txBody>
          <a:bodyPr/>
          <a:lstStyle/>
          <a:p>
            <a:fld id="{B6F15528-21DE-4FAA-801E-634DDDAF4B2B}" type="slidenum">
              <a:rPr lang="en-IN" smtClean="0"/>
              <a:t>18</a:t>
            </a:fld>
            <a:endParaRPr lang="en-IN"/>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8021" y="-183922"/>
            <a:ext cx="8077200" cy="1421287"/>
          </a:xfrm>
          <a:prstGeom prst="rect">
            <a:avLst/>
          </a:prstGeom>
        </p:spPr>
        <p:txBody>
          <a:bodyPr vert="horz" wrap="square" lIns="0" tIns="310261" rIns="0" bIns="0" rtlCol="0">
            <a:spAutoFit/>
          </a:bodyPr>
          <a:lstStyle/>
          <a:p>
            <a:pPr marL="1361440" marR="5080" indent="-767080">
              <a:lnSpc>
                <a:spcPct val="100000"/>
              </a:lnSpc>
              <a:spcBef>
                <a:spcPts val="105"/>
              </a:spcBef>
            </a:pPr>
            <a:r>
              <a:rPr sz="3600" dirty="0"/>
              <a:t>Penalty</a:t>
            </a:r>
            <a:r>
              <a:rPr sz="3600" spc="-85" dirty="0"/>
              <a:t> </a:t>
            </a:r>
            <a:r>
              <a:rPr sz="3600" spc="-10" dirty="0"/>
              <a:t>provisions</a:t>
            </a:r>
            <a:r>
              <a:rPr sz="3600" spc="-90" dirty="0"/>
              <a:t> </a:t>
            </a:r>
            <a:r>
              <a:rPr sz="3600" dirty="0"/>
              <a:t>for</a:t>
            </a:r>
            <a:r>
              <a:rPr sz="3600" spc="-50" dirty="0"/>
              <a:t> </a:t>
            </a:r>
            <a:r>
              <a:rPr sz="3600" dirty="0"/>
              <a:t>undue</a:t>
            </a:r>
            <a:r>
              <a:rPr sz="3600" spc="-65" dirty="0"/>
              <a:t> </a:t>
            </a:r>
            <a:r>
              <a:rPr sz="3600" dirty="0"/>
              <a:t>benefit</a:t>
            </a:r>
            <a:r>
              <a:rPr sz="3600" spc="-55" dirty="0"/>
              <a:t> </a:t>
            </a:r>
            <a:r>
              <a:rPr sz="3600" spc="-25" dirty="0"/>
              <a:t>to </a:t>
            </a:r>
            <a:r>
              <a:rPr sz="3600" dirty="0"/>
              <a:t>specified</a:t>
            </a:r>
            <a:r>
              <a:rPr sz="3600" spc="-35" dirty="0"/>
              <a:t> </a:t>
            </a:r>
            <a:r>
              <a:rPr lang="en-US" sz="3600" spc="-35" dirty="0"/>
              <a:t> </a:t>
            </a:r>
            <a:r>
              <a:rPr sz="3600" dirty="0"/>
              <a:t>persons</a:t>
            </a:r>
            <a:r>
              <a:rPr sz="3600" spc="-55" dirty="0"/>
              <a:t> </a:t>
            </a:r>
            <a:r>
              <a:rPr sz="3600" dirty="0"/>
              <a:t>(S.</a:t>
            </a:r>
            <a:r>
              <a:rPr sz="3600" spc="-25" dirty="0"/>
              <a:t> </a:t>
            </a:r>
            <a:r>
              <a:rPr sz="3600" spc="-10" dirty="0"/>
              <a:t>271AAE)</a:t>
            </a:r>
            <a:endParaRPr sz="3600" dirty="0"/>
          </a:p>
        </p:txBody>
      </p:sp>
      <p:sp>
        <p:nvSpPr>
          <p:cNvPr id="7" name="object 7"/>
          <p:cNvSpPr txBox="1"/>
          <p:nvPr/>
        </p:nvSpPr>
        <p:spPr>
          <a:xfrm>
            <a:off x="764540" y="1930349"/>
            <a:ext cx="7844790" cy="3449662"/>
          </a:xfrm>
          <a:prstGeom prst="rect">
            <a:avLst/>
          </a:prstGeom>
        </p:spPr>
        <p:txBody>
          <a:bodyPr vert="horz" wrap="square" lIns="0" tIns="12700" rIns="0" bIns="0" rtlCol="0">
            <a:spAutoFit/>
          </a:bodyPr>
          <a:lstStyle/>
          <a:p>
            <a:pPr marL="355600" indent="-342900">
              <a:lnSpc>
                <a:spcPct val="100000"/>
              </a:lnSpc>
              <a:spcBef>
                <a:spcPts val="100"/>
              </a:spcBef>
              <a:buFont typeface="Wingdings"/>
              <a:buChar char=""/>
              <a:tabLst>
                <a:tab pos="355600" algn="l"/>
              </a:tabLst>
            </a:pPr>
            <a:r>
              <a:rPr sz="2000" dirty="0">
                <a:latin typeface="Cambria"/>
                <a:cs typeface="Cambria"/>
              </a:rPr>
              <a:t>100%</a:t>
            </a:r>
            <a:r>
              <a:rPr sz="2000" spc="-55" dirty="0">
                <a:latin typeface="Cambria"/>
                <a:cs typeface="Cambria"/>
              </a:rPr>
              <a:t> </a:t>
            </a:r>
            <a:r>
              <a:rPr sz="2000" dirty="0">
                <a:latin typeface="Cambria"/>
                <a:cs typeface="Cambria"/>
              </a:rPr>
              <a:t>for</a:t>
            </a:r>
            <a:r>
              <a:rPr sz="2000" spc="-50" dirty="0">
                <a:latin typeface="Cambria"/>
                <a:cs typeface="Cambria"/>
              </a:rPr>
              <a:t> </a:t>
            </a:r>
            <a:r>
              <a:rPr sz="2000" dirty="0">
                <a:latin typeface="Cambria"/>
                <a:cs typeface="Cambria"/>
              </a:rPr>
              <a:t>1st</a:t>
            </a:r>
            <a:r>
              <a:rPr sz="2000" spc="-20" dirty="0">
                <a:latin typeface="Cambria"/>
                <a:cs typeface="Cambria"/>
              </a:rPr>
              <a:t> </a:t>
            </a:r>
            <a:r>
              <a:rPr sz="2000" spc="-10" dirty="0">
                <a:latin typeface="Cambria"/>
                <a:cs typeface="Cambria"/>
              </a:rPr>
              <a:t>Violation</a:t>
            </a:r>
            <a:endParaRPr sz="2000" dirty="0">
              <a:latin typeface="Cambria"/>
              <a:cs typeface="Cambria"/>
            </a:endParaRPr>
          </a:p>
          <a:p>
            <a:pPr>
              <a:lnSpc>
                <a:spcPct val="100000"/>
              </a:lnSpc>
              <a:spcBef>
                <a:spcPts val="70"/>
              </a:spcBef>
              <a:buFont typeface="Wingdings"/>
              <a:buChar char=""/>
            </a:pPr>
            <a:endParaRPr sz="2000" dirty="0">
              <a:latin typeface="Cambria"/>
              <a:cs typeface="Cambria"/>
            </a:endParaRPr>
          </a:p>
          <a:p>
            <a:pPr marL="355600" indent="-342900">
              <a:lnSpc>
                <a:spcPct val="100000"/>
              </a:lnSpc>
              <a:buFont typeface="Wingdings"/>
              <a:buChar char=""/>
              <a:tabLst>
                <a:tab pos="355600" algn="l"/>
              </a:tabLst>
            </a:pPr>
            <a:r>
              <a:rPr sz="2000" dirty="0">
                <a:latin typeface="Cambria"/>
                <a:cs typeface="Cambria"/>
              </a:rPr>
              <a:t>200%</a:t>
            </a:r>
            <a:r>
              <a:rPr sz="2000" spc="-65" dirty="0">
                <a:latin typeface="Cambria"/>
                <a:cs typeface="Cambria"/>
              </a:rPr>
              <a:t> </a:t>
            </a:r>
            <a:r>
              <a:rPr sz="2000" dirty="0">
                <a:latin typeface="Cambria"/>
                <a:cs typeface="Cambria"/>
              </a:rPr>
              <a:t>for</a:t>
            </a:r>
            <a:r>
              <a:rPr sz="2000" spc="-60" dirty="0">
                <a:latin typeface="Cambria"/>
                <a:cs typeface="Cambria"/>
              </a:rPr>
              <a:t> </a:t>
            </a:r>
            <a:r>
              <a:rPr sz="2000" spc="-10" dirty="0">
                <a:latin typeface="Cambria"/>
                <a:cs typeface="Cambria"/>
              </a:rPr>
              <a:t>subsequent</a:t>
            </a:r>
            <a:r>
              <a:rPr sz="2000" dirty="0">
                <a:latin typeface="Cambria"/>
                <a:cs typeface="Cambria"/>
              </a:rPr>
              <a:t> </a:t>
            </a:r>
            <a:r>
              <a:rPr sz="2000" spc="-10" dirty="0">
                <a:latin typeface="Cambria"/>
                <a:cs typeface="Cambria"/>
              </a:rPr>
              <a:t>Violation</a:t>
            </a:r>
            <a:endParaRPr sz="2000" dirty="0">
              <a:latin typeface="Cambria"/>
              <a:cs typeface="Cambria"/>
            </a:endParaRPr>
          </a:p>
          <a:p>
            <a:pPr>
              <a:lnSpc>
                <a:spcPct val="100000"/>
              </a:lnSpc>
              <a:spcBef>
                <a:spcPts val="65"/>
              </a:spcBef>
              <a:buFont typeface="Wingdings"/>
              <a:buChar char=""/>
            </a:pPr>
            <a:endParaRPr sz="2000" dirty="0">
              <a:latin typeface="Cambria"/>
              <a:cs typeface="Cambria"/>
            </a:endParaRPr>
          </a:p>
          <a:p>
            <a:pPr marL="355600" indent="-342900">
              <a:lnSpc>
                <a:spcPct val="100000"/>
              </a:lnSpc>
              <a:buFont typeface="Wingdings"/>
              <a:buChar char=""/>
              <a:tabLst>
                <a:tab pos="355600" algn="l"/>
                <a:tab pos="1024255" algn="l"/>
                <a:tab pos="1966595" algn="l"/>
                <a:tab pos="3502660" algn="l"/>
                <a:tab pos="4094479" algn="l"/>
                <a:tab pos="5289550" algn="l"/>
                <a:tab pos="6688455" algn="l"/>
                <a:tab pos="7121525" algn="l"/>
              </a:tabLst>
            </a:pPr>
            <a:r>
              <a:rPr sz="2000" spc="-25" dirty="0">
                <a:latin typeface="Cambria"/>
                <a:cs typeface="Cambria"/>
              </a:rPr>
              <a:t>The</a:t>
            </a:r>
            <a:r>
              <a:rPr sz="2000" dirty="0">
                <a:latin typeface="Cambria"/>
                <a:cs typeface="Cambria"/>
              </a:rPr>
              <a:t>	</a:t>
            </a:r>
            <a:r>
              <a:rPr sz="2000" spc="-20" dirty="0">
                <a:latin typeface="Cambria"/>
                <a:cs typeface="Cambria"/>
              </a:rPr>
              <a:t>above</a:t>
            </a:r>
            <a:r>
              <a:rPr sz="2000" dirty="0">
                <a:latin typeface="Cambria"/>
                <a:cs typeface="Cambria"/>
              </a:rPr>
              <a:t>	</a:t>
            </a:r>
            <a:r>
              <a:rPr sz="2000" spc="-10" dirty="0">
                <a:latin typeface="Cambria"/>
                <a:cs typeface="Cambria"/>
              </a:rPr>
              <a:t>provisions</a:t>
            </a:r>
            <a:r>
              <a:rPr sz="2000" dirty="0">
                <a:latin typeface="Cambria"/>
                <a:cs typeface="Cambria"/>
              </a:rPr>
              <a:t>	</a:t>
            </a:r>
            <a:r>
              <a:rPr sz="2000" spc="-25" dirty="0">
                <a:latin typeface="Cambria"/>
                <a:cs typeface="Cambria"/>
              </a:rPr>
              <a:t>are</a:t>
            </a:r>
            <a:r>
              <a:rPr sz="2000" dirty="0">
                <a:latin typeface="Cambria"/>
                <a:cs typeface="Cambria"/>
              </a:rPr>
              <a:t>	</a:t>
            </a:r>
            <a:r>
              <a:rPr sz="2000" spc="-10" dirty="0">
                <a:solidFill>
                  <a:srgbClr val="FF0000"/>
                </a:solidFill>
                <a:latin typeface="Cambria"/>
                <a:cs typeface="Cambria"/>
              </a:rPr>
              <a:t>without</a:t>
            </a:r>
            <a:r>
              <a:rPr sz="2000" dirty="0">
                <a:solidFill>
                  <a:srgbClr val="FF0000"/>
                </a:solidFill>
                <a:latin typeface="Cambria"/>
                <a:cs typeface="Cambria"/>
              </a:rPr>
              <a:t>	</a:t>
            </a:r>
            <a:r>
              <a:rPr sz="2000" spc="-10" dirty="0">
                <a:solidFill>
                  <a:srgbClr val="FF0000"/>
                </a:solidFill>
                <a:latin typeface="Cambria"/>
                <a:cs typeface="Cambria"/>
              </a:rPr>
              <a:t>prejudice</a:t>
            </a:r>
            <a:r>
              <a:rPr sz="2000" dirty="0">
                <a:solidFill>
                  <a:srgbClr val="FF0000"/>
                </a:solidFill>
                <a:latin typeface="Cambria"/>
                <a:cs typeface="Cambria"/>
              </a:rPr>
              <a:t>	</a:t>
            </a:r>
            <a:r>
              <a:rPr sz="2000" spc="-25" dirty="0">
                <a:solidFill>
                  <a:srgbClr val="FF0000"/>
                </a:solidFill>
                <a:latin typeface="Cambria"/>
                <a:cs typeface="Cambria"/>
              </a:rPr>
              <a:t>to</a:t>
            </a:r>
            <a:r>
              <a:rPr sz="2000" dirty="0">
                <a:solidFill>
                  <a:srgbClr val="FF0000"/>
                </a:solidFill>
                <a:latin typeface="Cambria"/>
                <a:cs typeface="Cambria"/>
              </a:rPr>
              <a:t>	</a:t>
            </a:r>
            <a:r>
              <a:rPr sz="2000" spc="-10" dirty="0">
                <a:solidFill>
                  <a:srgbClr val="FF0000"/>
                </a:solidFill>
                <a:latin typeface="Cambria"/>
                <a:cs typeface="Cambria"/>
              </a:rPr>
              <a:t>other</a:t>
            </a:r>
            <a:endParaRPr sz="2000" dirty="0">
              <a:latin typeface="Cambria"/>
              <a:cs typeface="Cambria"/>
            </a:endParaRPr>
          </a:p>
          <a:p>
            <a:pPr marL="355600">
              <a:lnSpc>
                <a:spcPct val="100000"/>
              </a:lnSpc>
              <a:spcBef>
                <a:spcPts val="5"/>
              </a:spcBef>
            </a:pPr>
            <a:r>
              <a:rPr sz="2000" spc="-10" dirty="0">
                <a:solidFill>
                  <a:srgbClr val="FF0000"/>
                </a:solidFill>
                <a:latin typeface="Cambria"/>
                <a:cs typeface="Cambria"/>
              </a:rPr>
              <a:t>provisions</a:t>
            </a:r>
            <a:r>
              <a:rPr sz="2000" spc="-10" dirty="0">
                <a:latin typeface="Cambria"/>
                <a:cs typeface="Cambria"/>
              </a:rPr>
              <a:t>.</a:t>
            </a:r>
            <a:endParaRPr sz="2000" dirty="0">
              <a:latin typeface="Cambria"/>
              <a:cs typeface="Cambria"/>
            </a:endParaRPr>
          </a:p>
          <a:p>
            <a:pPr>
              <a:lnSpc>
                <a:spcPct val="100000"/>
              </a:lnSpc>
              <a:spcBef>
                <a:spcPts val="65"/>
              </a:spcBef>
            </a:pPr>
            <a:endParaRPr sz="2000" dirty="0">
              <a:latin typeface="Cambria"/>
              <a:cs typeface="Cambria"/>
            </a:endParaRPr>
          </a:p>
          <a:p>
            <a:pPr marL="355600" marR="5080" indent="-343535">
              <a:lnSpc>
                <a:spcPct val="100000"/>
              </a:lnSpc>
              <a:buFont typeface="Wingdings"/>
              <a:buChar char=""/>
              <a:tabLst>
                <a:tab pos="355600" algn="l"/>
              </a:tabLst>
            </a:pPr>
            <a:r>
              <a:rPr sz="2000" dirty="0">
                <a:latin typeface="Cambria"/>
                <a:cs typeface="Cambria"/>
              </a:rPr>
              <a:t>Such</a:t>
            </a:r>
            <a:r>
              <a:rPr sz="2000" spc="5" dirty="0">
                <a:latin typeface="Cambria"/>
                <a:cs typeface="Cambria"/>
              </a:rPr>
              <a:t> </a:t>
            </a:r>
            <a:r>
              <a:rPr sz="2000" dirty="0">
                <a:latin typeface="Cambria"/>
                <a:cs typeface="Cambria"/>
              </a:rPr>
              <a:t>excess</a:t>
            </a:r>
            <a:r>
              <a:rPr sz="2000" spc="25" dirty="0">
                <a:latin typeface="Cambria"/>
                <a:cs typeface="Cambria"/>
              </a:rPr>
              <a:t> </a:t>
            </a:r>
            <a:r>
              <a:rPr sz="2000" dirty="0">
                <a:latin typeface="Cambria"/>
                <a:cs typeface="Cambria"/>
              </a:rPr>
              <a:t>benefit</a:t>
            </a:r>
            <a:r>
              <a:rPr sz="2000" spc="10" dirty="0">
                <a:latin typeface="Cambria"/>
                <a:cs typeface="Cambria"/>
              </a:rPr>
              <a:t> </a:t>
            </a:r>
            <a:r>
              <a:rPr sz="2000" dirty="0">
                <a:latin typeface="Cambria"/>
                <a:cs typeface="Cambria"/>
              </a:rPr>
              <a:t>will</a:t>
            </a:r>
            <a:r>
              <a:rPr sz="2000" spc="5" dirty="0">
                <a:latin typeface="Cambria"/>
                <a:cs typeface="Cambria"/>
              </a:rPr>
              <a:t> </a:t>
            </a:r>
            <a:r>
              <a:rPr sz="2000" dirty="0">
                <a:solidFill>
                  <a:srgbClr val="FF0000"/>
                </a:solidFill>
                <a:latin typeface="Cambria"/>
                <a:cs typeface="Cambria"/>
              </a:rPr>
              <a:t>not</a:t>
            </a:r>
            <a:r>
              <a:rPr sz="2000" spc="20" dirty="0">
                <a:solidFill>
                  <a:srgbClr val="FF0000"/>
                </a:solidFill>
                <a:latin typeface="Cambria"/>
                <a:cs typeface="Cambria"/>
              </a:rPr>
              <a:t> </a:t>
            </a:r>
            <a:r>
              <a:rPr sz="2000" dirty="0">
                <a:solidFill>
                  <a:srgbClr val="FF0000"/>
                </a:solidFill>
                <a:latin typeface="Cambria"/>
                <a:cs typeface="Cambria"/>
              </a:rPr>
              <a:t>be</a:t>
            </a:r>
            <a:r>
              <a:rPr sz="2000" spc="10" dirty="0">
                <a:solidFill>
                  <a:srgbClr val="FF0000"/>
                </a:solidFill>
                <a:latin typeface="Cambria"/>
                <a:cs typeface="Cambria"/>
              </a:rPr>
              <a:t> </a:t>
            </a:r>
            <a:r>
              <a:rPr sz="2000" dirty="0">
                <a:solidFill>
                  <a:srgbClr val="FF0000"/>
                </a:solidFill>
                <a:latin typeface="Cambria"/>
                <a:cs typeface="Cambria"/>
              </a:rPr>
              <a:t>regarded</a:t>
            </a:r>
            <a:r>
              <a:rPr sz="2000" spc="15" dirty="0">
                <a:solidFill>
                  <a:srgbClr val="FF0000"/>
                </a:solidFill>
                <a:latin typeface="Cambria"/>
                <a:cs typeface="Cambria"/>
              </a:rPr>
              <a:t> </a:t>
            </a:r>
            <a:r>
              <a:rPr sz="2000" dirty="0">
                <a:solidFill>
                  <a:srgbClr val="FF0000"/>
                </a:solidFill>
                <a:latin typeface="Cambria"/>
                <a:cs typeface="Cambria"/>
              </a:rPr>
              <a:t>as</a:t>
            </a:r>
            <a:r>
              <a:rPr sz="2000" spc="15" dirty="0">
                <a:solidFill>
                  <a:srgbClr val="FF0000"/>
                </a:solidFill>
                <a:latin typeface="Cambria"/>
                <a:cs typeface="Cambria"/>
              </a:rPr>
              <a:t> </a:t>
            </a:r>
            <a:r>
              <a:rPr sz="2000" dirty="0">
                <a:solidFill>
                  <a:srgbClr val="FF0000"/>
                </a:solidFill>
                <a:latin typeface="Cambria"/>
                <a:cs typeface="Cambria"/>
              </a:rPr>
              <a:t>application</a:t>
            </a:r>
            <a:r>
              <a:rPr sz="2000" spc="25" dirty="0">
                <a:solidFill>
                  <a:srgbClr val="FF0000"/>
                </a:solidFill>
                <a:latin typeface="Cambria"/>
                <a:cs typeface="Cambria"/>
              </a:rPr>
              <a:t> </a:t>
            </a:r>
            <a:r>
              <a:rPr sz="2000" spc="-25" dirty="0">
                <a:latin typeface="Cambria"/>
                <a:cs typeface="Cambria"/>
              </a:rPr>
              <a:t>of </a:t>
            </a:r>
            <a:r>
              <a:rPr sz="2000" spc="-10" dirty="0">
                <a:latin typeface="Cambria"/>
                <a:cs typeface="Cambria"/>
              </a:rPr>
              <a:t>income</a:t>
            </a:r>
            <a:endParaRPr sz="2000" dirty="0">
              <a:latin typeface="Cambria"/>
              <a:cs typeface="Cambria"/>
            </a:endParaRPr>
          </a:p>
          <a:p>
            <a:pPr>
              <a:lnSpc>
                <a:spcPct val="100000"/>
              </a:lnSpc>
              <a:spcBef>
                <a:spcPts val="70"/>
              </a:spcBef>
              <a:buFont typeface="Wingdings"/>
              <a:buChar char=""/>
            </a:pPr>
            <a:endParaRPr sz="2000" dirty="0">
              <a:latin typeface="Cambria"/>
              <a:cs typeface="Cambria"/>
            </a:endParaRPr>
          </a:p>
          <a:p>
            <a:pPr marL="355600" marR="5080" indent="-343535">
              <a:lnSpc>
                <a:spcPct val="100000"/>
              </a:lnSpc>
              <a:buFont typeface="Wingdings"/>
              <a:buChar char=""/>
              <a:tabLst>
                <a:tab pos="355600" algn="l"/>
                <a:tab pos="1122045" algn="l"/>
                <a:tab pos="2184400" algn="l"/>
                <a:tab pos="2815590" algn="l"/>
                <a:tab pos="3277235" algn="l"/>
                <a:tab pos="4365625" algn="l"/>
                <a:tab pos="4766310" algn="l"/>
                <a:tab pos="5332095" algn="l"/>
                <a:tab pos="6266180" algn="l"/>
                <a:tab pos="6667500" algn="l"/>
              </a:tabLst>
            </a:pPr>
            <a:r>
              <a:rPr sz="2000" spc="-20" dirty="0">
                <a:latin typeface="Cambria"/>
                <a:cs typeface="Cambria"/>
              </a:rPr>
              <a:t>Such</a:t>
            </a:r>
            <a:r>
              <a:rPr sz="2000" dirty="0">
                <a:latin typeface="Cambria"/>
                <a:cs typeface="Cambria"/>
              </a:rPr>
              <a:t>	</a:t>
            </a:r>
            <a:r>
              <a:rPr sz="2000" spc="-10" dirty="0">
                <a:latin typeface="Cambria"/>
                <a:cs typeface="Cambria"/>
              </a:rPr>
              <a:t>benefit</a:t>
            </a:r>
            <a:r>
              <a:rPr sz="2000" dirty="0">
                <a:latin typeface="Cambria"/>
                <a:cs typeface="Cambria"/>
              </a:rPr>
              <a:t>	</a:t>
            </a:r>
            <a:r>
              <a:rPr sz="2000" spc="-20" dirty="0">
                <a:latin typeface="Cambria"/>
                <a:cs typeface="Cambria"/>
              </a:rPr>
              <a:t>will</a:t>
            </a:r>
            <a:r>
              <a:rPr sz="2000" dirty="0">
                <a:latin typeface="Cambria"/>
                <a:cs typeface="Cambria"/>
              </a:rPr>
              <a:t>	</a:t>
            </a:r>
            <a:r>
              <a:rPr sz="2000" spc="-25" dirty="0">
                <a:solidFill>
                  <a:srgbClr val="FF0000"/>
                </a:solidFill>
                <a:latin typeface="Cambria"/>
                <a:cs typeface="Cambria"/>
              </a:rPr>
              <a:t>be</a:t>
            </a:r>
            <a:r>
              <a:rPr sz="2000" dirty="0">
                <a:solidFill>
                  <a:srgbClr val="FF0000"/>
                </a:solidFill>
                <a:latin typeface="Cambria"/>
                <a:cs typeface="Cambria"/>
              </a:rPr>
              <a:t>	</a:t>
            </a:r>
            <a:r>
              <a:rPr sz="2000" spc="-10" dirty="0">
                <a:solidFill>
                  <a:srgbClr val="FF0000"/>
                </a:solidFill>
                <a:latin typeface="Cambria"/>
                <a:cs typeface="Cambria"/>
              </a:rPr>
              <a:t>taxable</a:t>
            </a:r>
            <a:r>
              <a:rPr sz="2000" dirty="0">
                <a:solidFill>
                  <a:srgbClr val="FF0000"/>
                </a:solidFill>
                <a:latin typeface="Cambria"/>
                <a:cs typeface="Cambria"/>
              </a:rPr>
              <a:t>	</a:t>
            </a:r>
            <a:r>
              <a:rPr sz="2000" spc="-25" dirty="0">
                <a:solidFill>
                  <a:srgbClr val="FF0000"/>
                </a:solidFill>
                <a:latin typeface="Cambria"/>
                <a:cs typeface="Cambria"/>
              </a:rPr>
              <a:t>in</a:t>
            </a:r>
            <a:r>
              <a:rPr sz="2000" dirty="0">
                <a:solidFill>
                  <a:srgbClr val="FF0000"/>
                </a:solidFill>
                <a:latin typeface="Cambria"/>
                <a:cs typeface="Cambria"/>
              </a:rPr>
              <a:t>	</a:t>
            </a:r>
            <a:r>
              <a:rPr sz="2000" spc="-25" dirty="0">
                <a:solidFill>
                  <a:srgbClr val="FF0000"/>
                </a:solidFill>
                <a:latin typeface="Cambria"/>
                <a:cs typeface="Cambria"/>
              </a:rPr>
              <a:t>the</a:t>
            </a:r>
            <a:r>
              <a:rPr sz="2000" dirty="0">
                <a:solidFill>
                  <a:srgbClr val="FF0000"/>
                </a:solidFill>
                <a:latin typeface="Cambria"/>
                <a:cs typeface="Cambria"/>
              </a:rPr>
              <a:t>	</a:t>
            </a:r>
            <a:r>
              <a:rPr sz="2000" spc="-10" dirty="0">
                <a:solidFill>
                  <a:srgbClr val="FF0000"/>
                </a:solidFill>
                <a:latin typeface="Cambria"/>
                <a:cs typeface="Cambria"/>
              </a:rPr>
              <a:t>hands</a:t>
            </a:r>
            <a:r>
              <a:rPr sz="2000" dirty="0">
                <a:solidFill>
                  <a:srgbClr val="FF0000"/>
                </a:solidFill>
                <a:latin typeface="Cambria"/>
                <a:cs typeface="Cambria"/>
              </a:rPr>
              <a:t>	</a:t>
            </a:r>
            <a:r>
              <a:rPr sz="2000" spc="-25" dirty="0">
                <a:solidFill>
                  <a:srgbClr val="FF0000"/>
                </a:solidFill>
                <a:latin typeface="Cambria"/>
                <a:cs typeface="Cambria"/>
              </a:rPr>
              <a:t>of</a:t>
            </a:r>
            <a:r>
              <a:rPr sz="2000" dirty="0">
                <a:solidFill>
                  <a:srgbClr val="FF0000"/>
                </a:solidFill>
                <a:latin typeface="Cambria"/>
                <a:cs typeface="Cambria"/>
              </a:rPr>
              <a:t>	</a:t>
            </a:r>
            <a:r>
              <a:rPr sz="2000" spc="-10" dirty="0">
                <a:solidFill>
                  <a:srgbClr val="FF0000"/>
                </a:solidFill>
                <a:latin typeface="Cambria"/>
                <a:cs typeface="Cambria"/>
              </a:rPr>
              <a:t>specified person</a:t>
            </a:r>
            <a:r>
              <a:rPr sz="2000" spc="-10" dirty="0">
                <a:latin typeface="Cambria"/>
                <a:cs typeface="Cambria"/>
              </a:rPr>
              <a:t>.</a:t>
            </a:r>
            <a:endParaRPr sz="2000" dirty="0">
              <a:latin typeface="Cambria"/>
              <a:cs typeface="Cambria"/>
            </a:endParaRPr>
          </a:p>
        </p:txBody>
      </p:sp>
      <p:sp>
        <p:nvSpPr>
          <p:cNvPr id="2" name="Slide Number Placeholder 1">
            <a:extLst>
              <a:ext uri="{FF2B5EF4-FFF2-40B4-BE49-F238E27FC236}">
                <a16:creationId xmlns:a16="http://schemas.microsoft.com/office/drawing/2014/main" id="{AF7D16D8-9EC9-4D85-9E16-7C52D1C6FE4B}"/>
              </a:ext>
            </a:extLst>
          </p:cNvPr>
          <p:cNvSpPr>
            <a:spLocks noGrp="1"/>
          </p:cNvSpPr>
          <p:nvPr>
            <p:ph type="sldNum" sz="quarter" idx="12"/>
          </p:nvPr>
        </p:nvSpPr>
        <p:spPr/>
        <p:txBody>
          <a:bodyPr/>
          <a:lstStyle/>
          <a:p>
            <a:fld id="{B6F15528-21DE-4FAA-801E-634DDDAF4B2B}" type="slidenum">
              <a:rPr lang="en-IN" smtClean="0"/>
              <a:t>19</a:t>
            </a:fld>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2">
            <a:extLst>
              <a:ext uri="{FF2B5EF4-FFF2-40B4-BE49-F238E27FC236}">
                <a16:creationId xmlns:a16="http://schemas.microsoft.com/office/drawing/2014/main" id="{290D97C0-0C64-2A72-002D-8208BE46A4F7}"/>
              </a:ext>
            </a:extLst>
          </p:cNvPr>
          <p:cNvGrpSpPr/>
          <p:nvPr/>
        </p:nvGrpSpPr>
        <p:grpSpPr>
          <a:xfrm>
            <a:off x="1" y="-1"/>
            <a:ext cx="9143999" cy="1201145"/>
            <a:chOff x="0" y="0"/>
            <a:chExt cx="4638802" cy="539694"/>
          </a:xfrm>
        </p:grpSpPr>
        <p:sp>
          <p:nvSpPr>
            <p:cNvPr id="9" name="Freeform 3">
              <a:extLst>
                <a:ext uri="{FF2B5EF4-FFF2-40B4-BE49-F238E27FC236}">
                  <a16:creationId xmlns:a16="http://schemas.microsoft.com/office/drawing/2014/main" id="{270FA0D9-87EA-D508-2CBE-0DFCF0A43806}"/>
                </a:ext>
              </a:extLst>
            </p:cNvPr>
            <p:cNvSpPr/>
            <p:nvPr/>
          </p:nvSpPr>
          <p:spPr>
            <a:xfrm>
              <a:off x="0" y="0"/>
              <a:ext cx="4638803" cy="539694"/>
            </a:xfrm>
            <a:custGeom>
              <a:avLst/>
              <a:gdLst/>
              <a:ahLst/>
              <a:cxnLst/>
              <a:rect l="l" t="t" r="r" b="b"/>
              <a:pathLst>
                <a:path w="4638803" h="539694">
                  <a:moveTo>
                    <a:pt x="0" y="0"/>
                  </a:moveTo>
                  <a:lnTo>
                    <a:pt x="4638803" y="0"/>
                  </a:lnTo>
                  <a:lnTo>
                    <a:pt x="4638803" y="539694"/>
                  </a:lnTo>
                  <a:lnTo>
                    <a:pt x="0" y="539694"/>
                  </a:lnTo>
                  <a:close/>
                </a:path>
              </a:pathLst>
            </a:custGeom>
            <a:solidFill>
              <a:srgbClr val="113084"/>
            </a:solidFill>
          </p:spPr>
        </p:sp>
        <p:sp>
          <p:nvSpPr>
            <p:cNvPr id="10" name="TextBox 4">
              <a:extLst>
                <a:ext uri="{FF2B5EF4-FFF2-40B4-BE49-F238E27FC236}">
                  <a16:creationId xmlns:a16="http://schemas.microsoft.com/office/drawing/2014/main" id="{BA032A40-1A44-BE6A-4AD2-4422619A7CEE}"/>
                </a:ext>
              </a:extLst>
            </p:cNvPr>
            <p:cNvSpPr txBox="1"/>
            <p:nvPr/>
          </p:nvSpPr>
          <p:spPr>
            <a:xfrm>
              <a:off x="0" y="-38100"/>
              <a:ext cx="4638802" cy="577794"/>
            </a:xfrm>
            <a:prstGeom prst="rect">
              <a:avLst/>
            </a:prstGeom>
          </p:spPr>
          <p:txBody>
            <a:bodyPr lIns="50800" tIns="50800" rIns="50800" bIns="50800" rtlCol="0" anchor="ctr"/>
            <a:lstStyle/>
            <a:p>
              <a:pPr algn="ctr">
                <a:lnSpc>
                  <a:spcPts val="2100"/>
                </a:lnSpc>
              </a:pPr>
              <a:endParaRPr/>
            </a:p>
          </p:txBody>
        </p:sp>
      </p:grpSp>
      <p:sp>
        <p:nvSpPr>
          <p:cNvPr id="5" name="object 5"/>
          <p:cNvSpPr txBox="1">
            <a:spLocks noGrp="1"/>
          </p:cNvSpPr>
          <p:nvPr>
            <p:ph type="title"/>
          </p:nvPr>
        </p:nvSpPr>
        <p:spPr>
          <a:xfrm>
            <a:off x="905908" y="63253"/>
            <a:ext cx="6704068" cy="1120178"/>
          </a:xfrm>
          <a:prstGeom prst="rect">
            <a:avLst/>
          </a:prstGeom>
        </p:spPr>
        <p:txBody>
          <a:bodyPr vert="horz" wrap="square" lIns="0" tIns="12065" rIns="0" bIns="0" rtlCol="0">
            <a:spAutoFit/>
          </a:bodyPr>
          <a:lstStyle/>
          <a:p>
            <a:pPr marL="12700">
              <a:lnSpc>
                <a:spcPct val="100000"/>
              </a:lnSpc>
              <a:spcBef>
                <a:spcPts val="95"/>
              </a:spcBef>
            </a:pPr>
            <a:r>
              <a:rPr lang="en-IN" sz="3600" dirty="0"/>
              <a:t>Legal Structure for Non–Profit Entities</a:t>
            </a:r>
            <a:endParaRPr sz="3600" b="1" dirty="0">
              <a:solidFill>
                <a:schemeClr val="bg1"/>
              </a:solidFill>
            </a:endParaRPr>
          </a:p>
        </p:txBody>
      </p:sp>
      <p:grpSp>
        <p:nvGrpSpPr>
          <p:cNvPr id="11" name="Group 5">
            <a:extLst>
              <a:ext uri="{FF2B5EF4-FFF2-40B4-BE49-F238E27FC236}">
                <a16:creationId xmlns:a16="http://schemas.microsoft.com/office/drawing/2014/main" id="{06F87D18-D8EA-DA84-FBBA-2029F14CA9EA}"/>
              </a:ext>
            </a:extLst>
          </p:cNvPr>
          <p:cNvGrpSpPr/>
          <p:nvPr/>
        </p:nvGrpSpPr>
        <p:grpSpPr>
          <a:xfrm>
            <a:off x="7924801" y="-84797"/>
            <a:ext cx="2823385" cy="1512734"/>
            <a:chOff x="0" y="0"/>
            <a:chExt cx="6062201" cy="4399214"/>
          </a:xfrm>
        </p:grpSpPr>
        <p:grpSp>
          <p:nvGrpSpPr>
            <p:cNvPr id="12" name="Group 6">
              <a:extLst>
                <a:ext uri="{FF2B5EF4-FFF2-40B4-BE49-F238E27FC236}">
                  <a16:creationId xmlns:a16="http://schemas.microsoft.com/office/drawing/2014/main" id="{5A34984B-28FA-D9F8-4455-FB5B21C6310C}"/>
                </a:ext>
              </a:extLst>
            </p:cNvPr>
            <p:cNvGrpSpPr/>
            <p:nvPr/>
          </p:nvGrpSpPr>
          <p:grpSpPr>
            <a:xfrm>
              <a:off x="818654" y="1371600"/>
              <a:ext cx="3897909" cy="1667012"/>
              <a:chOff x="0" y="0"/>
              <a:chExt cx="769957" cy="329286"/>
            </a:xfrm>
          </p:grpSpPr>
          <p:sp>
            <p:nvSpPr>
              <p:cNvPr id="19" name="Freeform 7">
                <a:extLst>
                  <a:ext uri="{FF2B5EF4-FFF2-40B4-BE49-F238E27FC236}">
                    <a16:creationId xmlns:a16="http://schemas.microsoft.com/office/drawing/2014/main" id="{1241FEA8-20A2-724E-377B-FA0A8947F68E}"/>
                  </a:ext>
                </a:extLst>
              </p:cNvPr>
              <p:cNvSpPr/>
              <p:nvPr/>
            </p:nvSpPr>
            <p:spPr>
              <a:xfrm>
                <a:off x="0" y="0"/>
                <a:ext cx="769957" cy="329286"/>
              </a:xfrm>
              <a:custGeom>
                <a:avLst/>
                <a:gdLst/>
                <a:ahLst/>
                <a:cxnLst/>
                <a:rect l="l" t="t" r="r" b="b"/>
                <a:pathLst>
                  <a:path w="769957" h="329286">
                    <a:moveTo>
                      <a:pt x="203200" y="0"/>
                    </a:moveTo>
                    <a:lnTo>
                      <a:pt x="769957" y="0"/>
                    </a:lnTo>
                    <a:lnTo>
                      <a:pt x="566757" y="329286"/>
                    </a:lnTo>
                    <a:lnTo>
                      <a:pt x="0" y="329286"/>
                    </a:lnTo>
                    <a:lnTo>
                      <a:pt x="203200" y="0"/>
                    </a:lnTo>
                    <a:close/>
                  </a:path>
                </a:pathLst>
              </a:custGeom>
              <a:solidFill>
                <a:srgbClr val="FFFFFF"/>
              </a:solidFill>
            </p:spPr>
          </p:sp>
          <p:sp>
            <p:nvSpPr>
              <p:cNvPr id="20" name="TextBox 8">
                <a:extLst>
                  <a:ext uri="{FF2B5EF4-FFF2-40B4-BE49-F238E27FC236}">
                    <a16:creationId xmlns:a16="http://schemas.microsoft.com/office/drawing/2014/main" id="{8A952DFC-6355-9BF6-4EBF-020F81942821}"/>
                  </a:ext>
                </a:extLst>
              </p:cNvPr>
              <p:cNvSpPr txBox="1"/>
              <p:nvPr/>
            </p:nvSpPr>
            <p:spPr>
              <a:xfrm>
                <a:off x="101600" y="-38100"/>
                <a:ext cx="566757" cy="367386"/>
              </a:xfrm>
              <a:prstGeom prst="rect">
                <a:avLst/>
              </a:prstGeom>
            </p:spPr>
            <p:txBody>
              <a:bodyPr lIns="50800" tIns="50800" rIns="50800" bIns="50800" rtlCol="0" anchor="ctr"/>
              <a:lstStyle/>
              <a:p>
                <a:pPr algn="ctr">
                  <a:lnSpc>
                    <a:spcPts val="2100"/>
                  </a:lnSpc>
                </a:pPr>
                <a:endParaRPr/>
              </a:p>
            </p:txBody>
          </p:sp>
        </p:grpSp>
        <p:grpSp>
          <p:nvGrpSpPr>
            <p:cNvPr id="13" name="Group 9">
              <a:extLst>
                <a:ext uri="{FF2B5EF4-FFF2-40B4-BE49-F238E27FC236}">
                  <a16:creationId xmlns:a16="http://schemas.microsoft.com/office/drawing/2014/main" id="{0E313B37-C64D-F9A3-FF47-F7517DEE3D7B}"/>
                </a:ext>
              </a:extLst>
            </p:cNvPr>
            <p:cNvGrpSpPr/>
            <p:nvPr/>
          </p:nvGrpSpPr>
          <p:grpSpPr>
            <a:xfrm>
              <a:off x="0" y="2732202"/>
              <a:ext cx="4379947" cy="1667012"/>
              <a:chOff x="0" y="0"/>
              <a:chExt cx="865175" cy="329286"/>
            </a:xfrm>
          </p:grpSpPr>
          <p:sp>
            <p:nvSpPr>
              <p:cNvPr id="17" name="Freeform 10">
                <a:extLst>
                  <a:ext uri="{FF2B5EF4-FFF2-40B4-BE49-F238E27FC236}">
                    <a16:creationId xmlns:a16="http://schemas.microsoft.com/office/drawing/2014/main" id="{50982DD7-67BB-DF9C-8E3C-642C968329BD}"/>
                  </a:ext>
                </a:extLst>
              </p:cNvPr>
              <p:cNvSpPr/>
              <p:nvPr/>
            </p:nvSpPr>
            <p:spPr>
              <a:xfrm>
                <a:off x="0" y="0"/>
                <a:ext cx="865175" cy="329286"/>
              </a:xfrm>
              <a:custGeom>
                <a:avLst/>
                <a:gdLst/>
                <a:ahLst/>
                <a:cxnLst/>
                <a:rect l="l" t="t" r="r" b="b"/>
                <a:pathLst>
                  <a:path w="865175" h="329286">
                    <a:moveTo>
                      <a:pt x="203200" y="0"/>
                    </a:moveTo>
                    <a:lnTo>
                      <a:pt x="865175" y="0"/>
                    </a:lnTo>
                    <a:lnTo>
                      <a:pt x="661975" y="329286"/>
                    </a:lnTo>
                    <a:lnTo>
                      <a:pt x="0" y="329286"/>
                    </a:lnTo>
                    <a:lnTo>
                      <a:pt x="203200" y="0"/>
                    </a:lnTo>
                    <a:close/>
                  </a:path>
                </a:pathLst>
              </a:custGeom>
              <a:solidFill>
                <a:srgbClr val="FFFFFF"/>
              </a:solidFill>
            </p:spPr>
          </p:sp>
          <p:sp>
            <p:nvSpPr>
              <p:cNvPr id="18" name="TextBox 11">
                <a:extLst>
                  <a:ext uri="{FF2B5EF4-FFF2-40B4-BE49-F238E27FC236}">
                    <a16:creationId xmlns:a16="http://schemas.microsoft.com/office/drawing/2014/main" id="{E21AEC9C-A4C4-E7B3-FDD9-3636CAC4F3A8}"/>
                  </a:ext>
                </a:extLst>
              </p:cNvPr>
              <p:cNvSpPr txBox="1"/>
              <p:nvPr/>
            </p:nvSpPr>
            <p:spPr>
              <a:xfrm>
                <a:off x="101600" y="-38100"/>
                <a:ext cx="661975" cy="367386"/>
              </a:xfrm>
              <a:prstGeom prst="rect">
                <a:avLst/>
              </a:prstGeom>
            </p:spPr>
            <p:txBody>
              <a:bodyPr lIns="50800" tIns="50800" rIns="50800" bIns="50800" rtlCol="0" anchor="ctr"/>
              <a:lstStyle/>
              <a:p>
                <a:pPr algn="ctr">
                  <a:lnSpc>
                    <a:spcPts val="2100"/>
                  </a:lnSpc>
                </a:pPr>
                <a:endParaRPr/>
              </a:p>
            </p:txBody>
          </p:sp>
        </p:grpSp>
        <p:grpSp>
          <p:nvGrpSpPr>
            <p:cNvPr id="14" name="Group 12">
              <a:extLst>
                <a:ext uri="{FF2B5EF4-FFF2-40B4-BE49-F238E27FC236}">
                  <a16:creationId xmlns:a16="http://schemas.microsoft.com/office/drawing/2014/main" id="{0F26236D-E5D8-CA76-B682-DEFC30B0159D}"/>
                </a:ext>
              </a:extLst>
            </p:cNvPr>
            <p:cNvGrpSpPr/>
            <p:nvPr/>
          </p:nvGrpSpPr>
          <p:grpSpPr>
            <a:xfrm>
              <a:off x="1682254" y="0"/>
              <a:ext cx="4379947" cy="1667012"/>
              <a:chOff x="0" y="0"/>
              <a:chExt cx="865175" cy="329286"/>
            </a:xfrm>
          </p:grpSpPr>
          <p:sp>
            <p:nvSpPr>
              <p:cNvPr id="15" name="Freeform 13">
                <a:extLst>
                  <a:ext uri="{FF2B5EF4-FFF2-40B4-BE49-F238E27FC236}">
                    <a16:creationId xmlns:a16="http://schemas.microsoft.com/office/drawing/2014/main" id="{C3033C5E-D74C-36BB-821B-2D77AE454CAA}"/>
                  </a:ext>
                </a:extLst>
              </p:cNvPr>
              <p:cNvSpPr/>
              <p:nvPr/>
            </p:nvSpPr>
            <p:spPr>
              <a:xfrm>
                <a:off x="0" y="0"/>
                <a:ext cx="865175" cy="329286"/>
              </a:xfrm>
              <a:custGeom>
                <a:avLst/>
                <a:gdLst/>
                <a:ahLst/>
                <a:cxnLst/>
                <a:rect l="l" t="t" r="r" b="b"/>
                <a:pathLst>
                  <a:path w="865175" h="329286">
                    <a:moveTo>
                      <a:pt x="203200" y="0"/>
                    </a:moveTo>
                    <a:lnTo>
                      <a:pt x="865175" y="0"/>
                    </a:lnTo>
                    <a:lnTo>
                      <a:pt x="661975" y="329286"/>
                    </a:lnTo>
                    <a:lnTo>
                      <a:pt x="0" y="329286"/>
                    </a:lnTo>
                    <a:lnTo>
                      <a:pt x="203200" y="0"/>
                    </a:lnTo>
                    <a:close/>
                  </a:path>
                </a:pathLst>
              </a:custGeom>
              <a:solidFill>
                <a:srgbClr val="FFFFFF"/>
              </a:solidFill>
            </p:spPr>
          </p:sp>
          <p:sp>
            <p:nvSpPr>
              <p:cNvPr id="16" name="TextBox 14">
                <a:extLst>
                  <a:ext uri="{FF2B5EF4-FFF2-40B4-BE49-F238E27FC236}">
                    <a16:creationId xmlns:a16="http://schemas.microsoft.com/office/drawing/2014/main" id="{68CF85F6-0B74-81C5-AF2C-2D99023D99AA}"/>
                  </a:ext>
                </a:extLst>
              </p:cNvPr>
              <p:cNvSpPr txBox="1"/>
              <p:nvPr/>
            </p:nvSpPr>
            <p:spPr>
              <a:xfrm>
                <a:off x="101600" y="-38100"/>
                <a:ext cx="661975" cy="367386"/>
              </a:xfrm>
              <a:prstGeom prst="rect">
                <a:avLst/>
              </a:prstGeom>
            </p:spPr>
            <p:txBody>
              <a:bodyPr lIns="50800" tIns="50800" rIns="50800" bIns="50800" rtlCol="0" anchor="ctr"/>
              <a:lstStyle/>
              <a:p>
                <a:pPr algn="ctr">
                  <a:lnSpc>
                    <a:spcPts val="2100"/>
                  </a:lnSpc>
                </a:pPr>
                <a:endParaRPr/>
              </a:p>
            </p:txBody>
          </p:sp>
        </p:grpSp>
      </p:grpSp>
      <p:grpSp>
        <p:nvGrpSpPr>
          <p:cNvPr id="21" name="Group 15">
            <a:extLst>
              <a:ext uri="{FF2B5EF4-FFF2-40B4-BE49-F238E27FC236}">
                <a16:creationId xmlns:a16="http://schemas.microsoft.com/office/drawing/2014/main" id="{81A4907E-53D1-2C55-585E-60C809905FAE}"/>
              </a:ext>
            </a:extLst>
          </p:cNvPr>
          <p:cNvGrpSpPr/>
          <p:nvPr/>
        </p:nvGrpSpPr>
        <p:grpSpPr>
          <a:xfrm>
            <a:off x="7984186" y="286611"/>
            <a:ext cx="1134414" cy="673463"/>
            <a:chOff x="0" y="0"/>
            <a:chExt cx="406400" cy="329286"/>
          </a:xfrm>
        </p:grpSpPr>
        <p:sp>
          <p:nvSpPr>
            <p:cNvPr id="22" name="Freeform 16">
              <a:extLst>
                <a:ext uri="{FF2B5EF4-FFF2-40B4-BE49-F238E27FC236}">
                  <a16:creationId xmlns:a16="http://schemas.microsoft.com/office/drawing/2014/main" id="{A8EC5691-BEB4-D442-5289-E15DA2E5AEC0}"/>
                </a:ext>
              </a:extLst>
            </p:cNvPr>
            <p:cNvSpPr/>
            <p:nvPr/>
          </p:nvSpPr>
          <p:spPr>
            <a:xfrm>
              <a:off x="0" y="0"/>
              <a:ext cx="406400" cy="329286"/>
            </a:xfrm>
            <a:custGeom>
              <a:avLst/>
              <a:gdLst/>
              <a:ahLst/>
              <a:cxnLst/>
              <a:rect l="l" t="t" r="r" b="b"/>
              <a:pathLst>
                <a:path w="406400" h="329286">
                  <a:moveTo>
                    <a:pt x="203200" y="0"/>
                  </a:moveTo>
                  <a:lnTo>
                    <a:pt x="406400" y="0"/>
                  </a:lnTo>
                  <a:lnTo>
                    <a:pt x="203200" y="329286"/>
                  </a:lnTo>
                  <a:lnTo>
                    <a:pt x="0" y="329286"/>
                  </a:lnTo>
                  <a:lnTo>
                    <a:pt x="203200" y="0"/>
                  </a:lnTo>
                  <a:close/>
                </a:path>
              </a:pathLst>
            </a:custGeom>
            <a:solidFill>
              <a:srgbClr val="FFC61A"/>
            </a:solidFill>
          </p:spPr>
        </p:sp>
        <p:sp>
          <p:nvSpPr>
            <p:cNvPr id="23" name="TextBox 17">
              <a:extLst>
                <a:ext uri="{FF2B5EF4-FFF2-40B4-BE49-F238E27FC236}">
                  <a16:creationId xmlns:a16="http://schemas.microsoft.com/office/drawing/2014/main" id="{766028AD-E13F-F0C8-86ED-EA565C19B55E}"/>
                </a:ext>
              </a:extLst>
            </p:cNvPr>
            <p:cNvSpPr txBox="1"/>
            <p:nvPr/>
          </p:nvSpPr>
          <p:spPr>
            <a:xfrm>
              <a:off x="101600" y="-38100"/>
              <a:ext cx="203200" cy="367386"/>
            </a:xfrm>
            <a:prstGeom prst="rect">
              <a:avLst/>
            </a:prstGeom>
          </p:spPr>
          <p:txBody>
            <a:bodyPr lIns="50800" tIns="50800" rIns="50800" bIns="50800" rtlCol="0" anchor="ctr"/>
            <a:lstStyle/>
            <a:p>
              <a:pPr algn="ctr">
                <a:lnSpc>
                  <a:spcPts val="2100"/>
                </a:lnSpc>
              </a:pPr>
              <a:endParaRPr/>
            </a:p>
          </p:txBody>
        </p:sp>
      </p:grpSp>
      <p:graphicFrame>
        <p:nvGraphicFramePr>
          <p:cNvPr id="2" name="Table 1">
            <a:extLst>
              <a:ext uri="{FF2B5EF4-FFF2-40B4-BE49-F238E27FC236}">
                <a16:creationId xmlns:a16="http://schemas.microsoft.com/office/drawing/2014/main" id="{627B9A87-4862-4C26-A045-9C55E8B28519}"/>
              </a:ext>
            </a:extLst>
          </p:cNvPr>
          <p:cNvGraphicFramePr>
            <a:graphicFrameLocks noGrp="1"/>
          </p:cNvGraphicFramePr>
          <p:nvPr>
            <p:extLst>
              <p:ext uri="{D42A27DB-BD31-4B8C-83A1-F6EECF244321}">
                <p14:modId xmlns:p14="http://schemas.microsoft.com/office/powerpoint/2010/main" val="190267845"/>
              </p:ext>
            </p:extLst>
          </p:nvPr>
        </p:nvGraphicFramePr>
        <p:xfrm>
          <a:off x="234521" y="2282649"/>
          <a:ext cx="8566748" cy="3189102"/>
        </p:xfrm>
        <a:graphic>
          <a:graphicData uri="http://schemas.openxmlformats.org/drawingml/2006/table">
            <a:tbl>
              <a:tblPr firstRow="1" firstCol="1" bandRow="1">
                <a:tableStyleId>{5C22544A-7EE6-4342-B048-85BDC9FD1C3A}</a:tableStyleId>
              </a:tblPr>
              <a:tblGrid>
                <a:gridCol w="2141687">
                  <a:extLst>
                    <a:ext uri="{9D8B030D-6E8A-4147-A177-3AD203B41FA5}">
                      <a16:colId xmlns:a16="http://schemas.microsoft.com/office/drawing/2014/main" val="2291377832"/>
                    </a:ext>
                  </a:extLst>
                </a:gridCol>
                <a:gridCol w="2141687">
                  <a:extLst>
                    <a:ext uri="{9D8B030D-6E8A-4147-A177-3AD203B41FA5}">
                      <a16:colId xmlns:a16="http://schemas.microsoft.com/office/drawing/2014/main" val="2110864651"/>
                    </a:ext>
                  </a:extLst>
                </a:gridCol>
                <a:gridCol w="2141687">
                  <a:extLst>
                    <a:ext uri="{9D8B030D-6E8A-4147-A177-3AD203B41FA5}">
                      <a16:colId xmlns:a16="http://schemas.microsoft.com/office/drawing/2014/main" val="3764701595"/>
                    </a:ext>
                  </a:extLst>
                </a:gridCol>
                <a:gridCol w="2141687">
                  <a:extLst>
                    <a:ext uri="{9D8B030D-6E8A-4147-A177-3AD203B41FA5}">
                      <a16:colId xmlns:a16="http://schemas.microsoft.com/office/drawing/2014/main" val="3540696097"/>
                    </a:ext>
                  </a:extLst>
                </a:gridCol>
              </a:tblGrid>
              <a:tr h="384647">
                <a:tc>
                  <a:txBody>
                    <a:bodyPr/>
                    <a:lstStyle/>
                    <a:p>
                      <a:pPr algn="ctr">
                        <a:lnSpc>
                          <a:spcPct val="107000"/>
                        </a:lnSpc>
                        <a:spcAft>
                          <a:spcPts val="0"/>
                        </a:spcAft>
                      </a:pPr>
                      <a:r>
                        <a:rPr lang="en-US" sz="1600" dirty="0">
                          <a:effectLst/>
                          <a:latin typeface="Cambria" panose="02040503050406030204" pitchFamily="18" charset="0"/>
                          <a:ea typeface="Cambria" panose="02040503050406030204" pitchFamily="18" charset="0"/>
                        </a:rPr>
                        <a:t>Structure</a:t>
                      </a:r>
                      <a:endParaRPr lang="en-IN" sz="1600" dirty="0">
                        <a:effectLst/>
                        <a:latin typeface="Cambria" panose="02040503050406030204" pitchFamily="18" charset="0"/>
                        <a:ea typeface="Cambria" panose="02040503050406030204" pitchFamily="18"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en-US" sz="1600">
                          <a:effectLst/>
                          <a:latin typeface="Cambria" panose="02040503050406030204" pitchFamily="18" charset="0"/>
                          <a:ea typeface="Cambria" panose="02040503050406030204" pitchFamily="18" charset="0"/>
                        </a:rPr>
                        <a:t>Registration Authority</a:t>
                      </a:r>
                      <a:endParaRPr lang="en-IN" sz="1600">
                        <a:effectLst/>
                        <a:latin typeface="Cambria" panose="02040503050406030204" pitchFamily="18" charset="0"/>
                        <a:ea typeface="Cambria" panose="02040503050406030204" pitchFamily="18"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en-US" sz="1600">
                          <a:effectLst/>
                          <a:latin typeface="Cambria" panose="02040503050406030204" pitchFamily="18" charset="0"/>
                          <a:ea typeface="Cambria" panose="02040503050406030204" pitchFamily="18" charset="0"/>
                        </a:rPr>
                        <a:t>Compliance Level</a:t>
                      </a:r>
                      <a:endParaRPr lang="en-IN" sz="1600">
                        <a:effectLst/>
                        <a:latin typeface="Cambria" panose="02040503050406030204" pitchFamily="18" charset="0"/>
                        <a:ea typeface="Cambria" panose="02040503050406030204" pitchFamily="18"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en-US" sz="1600">
                          <a:effectLst/>
                          <a:latin typeface="Cambria" panose="02040503050406030204" pitchFamily="18" charset="0"/>
                          <a:ea typeface="Cambria" panose="02040503050406030204" pitchFamily="18" charset="0"/>
                        </a:rPr>
                        <a:t>Best For</a:t>
                      </a:r>
                      <a:endParaRPr lang="en-IN" sz="1600">
                        <a:effectLst/>
                        <a:latin typeface="Cambria" panose="02040503050406030204" pitchFamily="18" charset="0"/>
                        <a:ea typeface="Cambria" panose="020405030504060302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79511212"/>
                  </a:ext>
                </a:extLst>
              </a:tr>
              <a:tr h="384647">
                <a:tc>
                  <a:txBody>
                    <a:bodyPr/>
                    <a:lstStyle/>
                    <a:p>
                      <a:pPr algn="ctr">
                        <a:lnSpc>
                          <a:spcPct val="107000"/>
                        </a:lnSpc>
                        <a:spcAft>
                          <a:spcPts val="0"/>
                        </a:spcAft>
                      </a:pPr>
                      <a:r>
                        <a:rPr lang="en-US" sz="1600" dirty="0">
                          <a:effectLst/>
                          <a:latin typeface="Cambria" panose="02040503050406030204" pitchFamily="18" charset="0"/>
                          <a:ea typeface="Cambria" panose="02040503050406030204" pitchFamily="18" charset="0"/>
                        </a:rPr>
                        <a:t>Trust</a:t>
                      </a:r>
                      <a:endParaRPr lang="en-IN" sz="1600" dirty="0">
                        <a:effectLst/>
                        <a:latin typeface="Cambria" panose="02040503050406030204" pitchFamily="18" charset="0"/>
                        <a:ea typeface="Cambria" panose="02040503050406030204" pitchFamily="18"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en-US" sz="1600" dirty="0">
                          <a:effectLst/>
                          <a:latin typeface="Cambria" panose="02040503050406030204" pitchFamily="18" charset="0"/>
                          <a:ea typeface="Cambria" panose="02040503050406030204" pitchFamily="18" charset="0"/>
                        </a:rPr>
                        <a:t>Charity Commissioner</a:t>
                      </a:r>
                      <a:endParaRPr lang="en-IN" sz="1600" dirty="0">
                        <a:effectLst/>
                        <a:latin typeface="Cambria" panose="02040503050406030204" pitchFamily="18" charset="0"/>
                        <a:ea typeface="Cambria" panose="02040503050406030204" pitchFamily="18"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en-US" sz="1600">
                          <a:effectLst/>
                          <a:latin typeface="Cambria" panose="02040503050406030204" pitchFamily="18" charset="0"/>
                          <a:ea typeface="Cambria" panose="02040503050406030204" pitchFamily="18" charset="0"/>
                        </a:rPr>
                        <a:t>Low</a:t>
                      </a:r>
                      <a:endParaRPr lang="en-IN" sz="1600">
                        <a:effectLst/>
                        <a:latin typeface="Cambria" panose="02040503050406030204" pitchFamily="18" charset="0"/>
                        <a:ea typeface="Cambria" panose="02040503050406030204" pitchFamily="18"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en-US" sz="1600">
                          <a:effectLst/>
                          <a:latin typeface="Cambria" panose="02040503050406030204" pitchFamily="18" charset="0"/>
                          <a:ea typeface="Cambria" panose="02040503050406030204" pitchFamily="18" charset="0"/>
                        </a:rPr>
                        <a:t>Religious/charitable causes</a:t>
                      </a:r>
                      <a:endParaRPr lang="en-IN" sz="1600">
                        <a:effectLst/>
                        <a:latin typeface="Cambria" panose="02040503050406030204" pitchFamily="18" charset="0"/>
                        <a:ea typeface="Cambria" panose="020405030504060302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591618461"/>
                  </a:ext>
                </a:extLst>
              </a:tr>
              <a:tr h="749860">
                <a:tc>
                  <a:txBody>
                    <a:bodyPr/>
                    <a:lstStyle/>
                    <a:p>
                      <a:pPr algn="ctr">
                        <a:lnSpc>
                          <a:spcPct val="107000"/>
                        </a:lnSpc>
                        <a:spcAft>
                          <a:spcPts val="0"/>
                        </a:spcAft>
                      </a:pPr>
                      <a:r>
                        <a:rPr lang="en-US" sz="1600">
                          <a:effectLst/>
                          <a:latin typeface="Cambria" panose="02040503050406030204" pitchFamily="18" charset="0"/>
                          <a:ea typeface="Cambria" panose="02040503050406030204" pitchFamily="18" charset="0"/>
                        </a:rPr>
                        <a:t>Society</a:t>
                      </a:r>
                      <a:endParaRPr lang="en-IN" sz="1600">
                        <a:effectLst/>
                        <a:latin typeface="Cambria" panose="02040503050406030204" pitchFamily="18" charset="0"/>
                        <a:ea typeface="Cambria" panose="02040503050406030204" pitchFamily="18"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en-US" sz="1600" dirty="0">
                          <a:effectLst/>
                          <a:latin typeface="Cambria" panose="02040503050406030204" pitchFamily="18" charset="0"/>
                          <a:ea typeface="Cambria" panose="02040503050406030204" pitchFamily="18" charset="0"/>
                        </a:rPr>
                        <a:t>Registrar of Societies</a:t>
                      </a:r>
                      <a:endParaRPr lang="en-IN" sz="1600" dirty="0">
                        <a:effectLst/>
                        <a:latin typeface="Cambria" panose="02040503050406030204" pitchFamily="18" charset="0"/>
                        <a:ea typeface="Cambria" panose="02040503050406030204" pitchFamily="18"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en-US" sz="1600" dirty="0">
                          <a:effectLst/>
                          <a:latin typeface="Cambria" panose="02040503050406030204" pitchFamily="18" charset="0"/>
                          <a:ea typeface="Cambria" panose="02040503050406030204" pitchFamily="18" charset="0"/>
                        </a:rPr>
                        <a:t>Moderate</a:t>
                      </a:r>
                      <a:endParaRPr lang="en-IN" sz="1600" dirty="0">
                        <a:effectLst/>
                        <a:latin typeface="Cambria" panose="02040503050406030204" pitchFamily="18" charset="0"/>
                        <a:ea typeface="Cambria" panose="02040503050406030204" pitchFamily="18"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en-US" sz="1600">
                          <a:effectLst/>
                          <a:latin typeface="Cambria" panose="02040503050406030204" pitchFamily="18" charset="0"/>
                          <a:ea typeface="Cambria" panose="02040503050406030204" pitchFamily="18" charset="0"/>
                        </a:rPr>
                        <a:t>Educational/cultural/social work</a:t>
                      </a:r>
                      <a:endParaRPr lang="en-IN" sz="1600">
                        <a:effectLst/>
                        <a:latin typeface="Cambria" panose="02040503050406030204" pitchFamily="18" charset="0"/>
                        <a:ea typeface="Cambria" panose="020405030504060302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342293889"/>
                  </a:ext>
                </a:extLst>
              </a:tr>
              <a:tr h="749860">
                <a:tc>
                  <a:txBody>
                    <a:bodyPr/>
                    <a:lstStyle/>
                    <a:p>
                      <a:pPr algn="ctr">
                        <a:lnSpc>
                          <a:spcPct val="107000"/>
                        </a:lnSpc>
                        <a:spcAft>
                          <a:spcPts val="0"/>
                        </a:spcAft>
                      </a:pPr>
                      <a:r>
                        <a:rPr lang="en-US" sz="1600">
                          <a:effectLst/>
                          <a:latin typeface="Cambria" panose="02040503050406030204" pitchFamily="18" charset="0"/>
                          <a:ea typeface="Cambria" panose="02040503050406030204" pitchFamily="18" charset="0"/>
                        </a:rPr>
                        <a:t>Section 8 Company</a:t>
                      </a:r>
                      <a:endParaRPr lang="en-IN" sz="1600">
                        <a:effectLst/>
                        <a:latin typeface="Cambria" panose="02040503050406030204" pitchFamily="18" charset="0"/>
                        <a:ea typeface="Cambria" panose="02040503050406030204" pitchFamily="18"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en-US" sz="1600">
                          <a:effectLst/>
                          <a:latin typeface="Cambria" panose="02040503050406030204" pitchFamily="18" charset="0"/>
                          <a:ea typeface="Cambria" panose="02040503050406030204" pitchFamily="18" charset="0"/>
                        </a:rPr>
                        <a:t>ROC (MCA)</a:t>
                      </a:r>
                      <a:endParaRPr lang="en-IN" sz="1600">
                        <a:effectLst/>
                        <a:latin typeface="Cambria" panose="02040503050406030204" pitchFamily="18" charset="0"/>
                        <a:ea typeface="Cambria" panose="02040503050406030204" pitchFamily="18"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en-US" sz="1600" dirty="0">
                          <a:effectLst/>
                          <a:latin typeface="Cambria" panose="02040503050406030204" pitchFamily="18" charset="0"/>
                          <a:ea typeface="Cambria" panose="02040503050406030204" pitchFamily="18" charset="0"/>
                        </a:rPr>
                        <a:t>High</a:t>
                      </a:r>
                      <a:endParaRPr lang="en-IN" sz="1600" dirty="0">
                        <a:effectLst/>
                        <a:latin typeface="Cambria" panose="02040503050406030204" pitchFamily="18" charset="0"/>
                        <a:ea typeface="Cambria" panose="02040503050406030204" pitchFamily="18"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en-US" sz="1600">
                          <a:effectLst/>
                          <a:latin typeface="Cambria" panose="02040503050406030204" pitchFamily="18" charset="0"/>
                          <a:ea typeface="Cambria" panose="02040503050406030204" pitchFamily="18" charset="0"/>
                        </a:rPr>
                        <a:t>Large NGOs, donor-backed trusts</a:t>
                      </a:r>
                      <a:endParaRPr lang="en-IN" sz="1600">
                        <a:effectLst/>
                        <a:latin typeface="Cambria" panose="02040503050406030204" pitchFamily="18" charset="0"/>
                        <a:ea typeface="Cambria" panose="020405030504060302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213017457"/>
                  </a:ext>
                </a:extLst>
              </a:tr>
              <a:tr h="749860">
                <a:tc>
                  <a:txBody>
                    <a:bodyPr/>
                    <a:lstStyle/>
                    <a:p>
                      <a:pPr algn="ctr">
                        <a:lnSpc>
                          <a:spcPct val="107000"/>
                        </a:lnSpc>
                        <a:spcAft>
                          <a:spcPts val="0"/>
                        </a:spcAft>
                      </a:pPr>
                      <a:r>
                        <a:rPr lang="en-US" sz="1600">
                          <a:effectLst/>
                          <a:latin typeface="Cambria" panose="02040503050406030204" pitchFamily="18" charset="0"/>
                          <a:ea typeface="Cambria" panose="02040503050406030204" pitchFamily="18" charset="0"/>
                        </a:rPr>
                        <a:t>AOP</a:t>
                      </a:r>
                      <a:endParaRPr lang="en-IN" sz="1600">
                        <a:effectLst/>
                        <a:latin typeface="Cambria" panose="02040503050406030204" pitchFamily="18" charset="0"/>
                        <a:ea typeface="Cambria" panose="02040503050406030204" pitchFamily="18"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en-US" sz="1600">
                          <a:effectLst/>
                          <a:latin typeface="Cambria" panose="02040503050406030204" pitchFamily="18" charset="0"/>
                          <a:ea typeface="Cambria" panose="02040503050406030204" pitchFamily="18" charset="0"/>
                        </a:rPr>
                        <a:t>No statutory registration</a:t>
                      </a:r>
                      <a:endParaRPr lang="en-IN" sz="1600">
                        <a:effectLst/>
                        <a:latin typeface="Cambria" panose="02040503050406030204" pitchFamily="18" charset="0"/>
                        <a:ea typeface="Cambria" panose="02040503050406030204" pitchFamily="18"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en-US" sz="1600" dirty="0">
                          <a:effectLst/>
                          <a:latin typeface="Cambria" panose="02040503050406030204" pitchFamily="18" charset="0"/>
                          <a:ea typeface="Cambria" panose="02040503050406030204" pitchFamily="18" charset="0"/>
                        </a:rPr>
                        <a:t>Informal</a:t>
                      </a:r>
                      <a:endParaRPr lang="en-IN" sz="1600" dirty="0">
                        <a:effectLst/>
                        <a:latin typeface="Cambria" panose="02040503050406030204" pitchFamily="18" charset="0"/>
                        <a:ea typeface="Cambria" panose="02040503050406030204" pitchFamily="18"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en-US" sz="1600" dirty="0">
                          <a:effectLst/>
                          <a:latin typeface="Cambria" panose="02040503050406030204" pitchFamily="18" charset="0"/>
                          <a:ea typeface="Cambria" panose="02040503050406030204" pitchFamily="18" charset="0"/>
                        </a:rPr>
                        <a:t>Private family/discretionary trusts</a:t>
                      </a:r>
                      <a:endParaRPr lang="en-IN" sz="1600" dirty="0">
                        <a:effectLst/>
                        <a:latin typeface="Cambria" panose="02040503050406030204" pitchFamily="18" charset="0"/>
                        <a:ea typeface="Cambria" panose="020405030504060302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569322368"/>
                  </a:ext>
                </a:extLst>
              </a:tr>
            </a:tbl>
          </a:graphicData>
        </a:graphic>
      </p:graphicFrame>
      <p:sp>
        <p:nvSpPr>
          <p:cNvPr id="3" name="Slide Number Placeholder 2">
            <a:extLst>
              <a:ext uri="{FF2B5EF4-FFF2-40B4-BE49-F238E27FC236}">
                <a16:creationId xmlns:a16="http://schemas.microsoft.com/office/drawing/2014/main" id="{F445D6FD-CF8A-4F1A-AD3F-920BB46A59D8}"/>
              </a:ext>
            </a:extLst>
          </p:cNvPr>
          <p:cNvSpPr>
            <a:spLocks noGrp="1"/>
          </p:cNvSpPr>
          <p:nvPr>
            <p:ph type="sldNum" sz="quarter" idx="12"/>
          </p:nvPr>
        </p:nvSpPr>
        <p:spPr/>
        <p:txBody>
          <a:bodyPr/>
          <a:lstStyle/>
          <a:p>
            <a:fld id="{B6F15528-21DE-4FAA-801E-634DDDAF4B2B}" type="slidenum">
              <a:rPr lang="en-IN" smtClean="0"/>
              <a:t>2</a:t>
            </a:fld>
            <a:endParaRPr lang="en-IN"/>
          </a:p>
        </p:txBody>
      </p:sp>
    </p:spTree>
    <p:extLst>
      <p:ext uri="{BB962C8B-B14F-4D97-AF65-F5344CB8AC3E}">
        <p14:creationId xmlns:p14="http://schemas.microsoft.com/office/powerpoint/2010/main" val="42475077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title"/>
          </p:nvPr>
        </p:nvSpPr>
        <p:spPr>
          <a:xfrm>
            <a:off x="381000" y="-194336"/>
            <a:ext cx="7772400" cy="1344599"/>
          </a:xfrm>
          <a:prstGeom prst="rect">
            <a:avLst/>
          </a:prstGeom>
        </p:spPr>
        <p:txBody>
          <a:bodyPr vert="horz" wrap="square" lIns="0" tIns="234315" rIns="0" bIns="0" rtlCol="0">
            <a:spAutoFit/>
          </a:bodyPr>
          <a:lstStyle/>
          <a:p>
            <a:pPr marL="200025">
              <a:lnSpc>
                <a:spcPct val="100000"/>
              </a:lnSpc>
              <a:spcBef>
                <a:spcPts val="1845"/>
              </a:spcBef>
            </a:pPr>
            <a:r>
              <a:rPr sz="3600" spc="-35" dirty="0"/>
              <a:t>Taxation</a:t>
            </a:r>
            <a:r>
              <a:rPr sz="3600" spc="-70" dirty="0"/>
              <a:t> </a:t>
            </a:r>
            <a:r>
              <a:rPr sz="3600" dirty="0"/>
              <a:t>of</a:t>
            </a:r>
            <a:r>
              <a:rPr sz="3600" spc="-75" dirty="0"/>
              <a:t> </a:t>
            </a:r>
            <a:r>
              <a:rPr sz="3600" spc="-20" dirty="0"/>
              <a:t>Anonymous</a:t>
            </a:r>
            <a:r>
              <a:rPr sz="3600" spc="-70" dirty="0"/>
              <a:t> </a:t>
            </a:r>
            <a:r>
              <a:rPr sz="3600" dirty="0"/>
              <a:t>Donations</a:t>
            </a:r>
            <a:r>
              <a:rPr sz="3600" spc="-70" dirty="0"/>
              <a:t> </a:t>
            </a:r>
            <a:r>
              <a:rPr sz="3600" dirty="0"/>
              <a:t>u/s</a:t>
            </a:r>
            <a:r>
              <a:rPr sz="3600" spc="-70" dirty="0"/>
              <a:t> </a:t>
            </a:r>
            <a:r>
              <a:rPr sz="3600" spc="-10" dirty="0"/>
              <a:t>115BC</a:t>
            </a:r>
            <a:endParaRPr sz="3600" dirty="0"/>
          </a:p>
        </p:txBody>
      </p:sp>
      <p:sp>
        <p:nvSpPr>
          <p:cNvPr id="6" name="object 6"/>
          <p:cNvSpPr txBox="1"/>
          <p:nvPr/>
        </p:nvSpPr>
        <p:spPr>
          <a:xfrm>
            <a:off x="648970" y="1752600"/>
            <a:ext cx="7846059" cy="4340291"/>
          </a:xfrm>
          <a:prstGeom prst="rect">
            <a:avLst/>
          </a:prstGeom>
        </p:spPr>
        <p:txBody>
          <a:bodyPr vert="horz" wrap="square" lIns="0" tIns="13335" rIns="0" bIns="0" rtlCol="0">
            <a:spAutoFit/>
          </a:bodyPr>
          <a:lstStyle/>
          <a:p>
            <a:pPr marL="12700" marR="5080" algn="just">
              <a:lnSpc>
                <a:spcPct val="100000"/>
              </a:lnSpc>
              <a:spcBef>
                <a:spcPts val="105"/>
              </a:spcBef>
            </a:pPr>
            <a:r>
              <a:rPr dirty="0">
                <a:latin typeface="Cambria"/>
                <a:cs typeface="Cambria"/>
              </a:rPr>
              <a:t>Anonymous</a:t>
            </a:r>
            <a:r>
              <a:rPr spc="270" dirty="0">
                <a:latin typeface="Cambria"/>
                <a:cs typeface="Cambria"/>
              </a:rPr>
              <a:t>  </a:t>
            </a:r>
            <a:r>
              <a:rPr dirty="0">
                <a:latin typeface="Cambria"/>
                <a:cs typeface="Cambria"/>
              </a:rPr>
              <a:t>Donation</a:t>
            </a:r>
            <a:r>
              <a:rPr spc="270" dirty="0">
                <a:latin typeface="Cambria"/>
                <a:cs typeface="Cambria"/>
              </a:rPr>
              <a:t>  </a:t>
            </a:r>
            <a:r>
              <a:rPr dirty="0">
                <a:latin typeface="Cambria"/>
                <a:cs typeface="Cambria"/>
              </a:rPr>
              <a:t>means</a:t>
            </a:r>
            <a:r>
              <a:rPr spc="270" dirty="0">
                <a:latin typeface="Cambria"/>
                <a:cs typeface="Cambria"/>
              </a:rPr>
              <a:t>  </a:t>
            </a:r>
            <a:r>
              <a:rPr dirty="0">
                <a:latin typeface="Cambria"/>
                <a:cs typeface="Cambria"/>
              </a:rPr>
              <a:t>any</a:t>
            </a:r>
            <a:r>
              <a:rPr spc="275" dirty="0">
                <a:latin typeface="Cambria"/>
                <a:cs typeface="Cambria"/>
              </a:rPr>
              <a:t>  </a:t>
            </a:r>
            <a:r>
              <a:rPr dirty="0">
                <a:latin typeface="Cambria"/>
                <a:cs typeface="Cambria"/>
              </a:rPr>
              <a:t>voluntary</a:t>
            </a:r>
            <a:r>
              <a:rPr spc="280" dirty="0">
                <a:latin typeface="Cambria"/>
                <a:cs typeface="Cambria"/>
              </a:rPr>
              <a:t>  </a:t>
            </a:r>
            <a:r>
              <a:rPr dirty="0">
                <a:latin typeface="Cambria"/>
                <a:cs typeface="Cambria"/>
              </a:rPr>
              <a:t>contribution</a:t>
            </a:r>
            <a:r>
              <a:rPr spc="280" dirty="0">
                <a:latin typeface="Cambria"/>
                <a:cs typeface="Cambria"/>
              </a:rPr>
              <a:t>  </a:t>
            </a:r>
            <a:r>
              <a:rPr dirty="0">
                <a:latin typeface="Cambria"/>
                <a:cs typeface="Cambria"/>
              </a:rPr>
              <a:t>[as</a:t>
            </a:r>
            <a:r>
              <a:rPr spc="265" dirty="0">
                <a:latin typeface="Cambria"/>
                <a:cs typeface="Cambria"/>
              </a:rPr>
              <a:t>  </a:t>
            </a:r>
            <a:r>
              <a:rPr spc="-25" dirty="0">
                <a:latin typeface="Cambria"/>
                <a:cs typeface="Cambria"/>
              </a:rPr>
              <a:t>per </a:t>
            </a:r>
            <a:r>
              <a:rPr dirty="0">
                <a:latin typeface="Cambria"/>
                <a:cs typeface="Cambria"/>
              </a:rPr>
              <a:t>2(24)(iia)]</a:t>
            </a:r>
            <a:r>
              <a:rPr spc="434" dirty="0">
                <a:latin typeface="Cambria"/>
                <a:cs typeface="Cambria"/>
              </a:rPr>
              <a:t> </a:t>
            </a:r>
            <a:r>
              <a:rPr dirty="0">
                <a:latin typeface="Cambria"/>
                <a:cs typeface="Cambria"/>
              </a:rPr>
              <a:t>where</a:t>
            </a:r>
            <a:r>
              <a:rPr spc="430" dirty="0">
                <a:latin typeface="Cambria"/>
                <a:cs typeface="Cambria"/>
              </a:rPr>
              <a:t> </a:t>
            </a:r>
            <a:r>
              <a:rPr dirty="0">
                <a:latin typeface="Cambria"/>
                <a:cs typeface="Cambria"/>
              </a:rPr>
              <a:t>Person</a:t>
            </a:r>
            <a:r>
              <a:rPr spc="420" dirty="0">
                <a:latin typeface="Cambria"/>
                <a:cs typeface="Cambria"/>
              </a:rPr>
              <a:t> </a:t>
            </a:r>
            <a:r>
              <a:rPr dirty="0">
                <a:latin typeface="Cambria"/>
                <a:cs typeface="Cambria"/>
              </a:rPr>
              <a:t>receiving</a:t>
            </a:r>
            <a:r>
              <a:rPr spc="440" dirty="0">
                <a:latin typeface="Cambria"/>
                <a:cs typeface="Cambria"/>
              </a:rPr>
              <a:t> </a:t>
            </a:r>
            <a:r>
              <a:rPr dirty="0">
                <a:latin typeface="Cambria"/>
                <a:cs typeface="Cambria"/>
              </a:rPr>
              <a:t>donation</a:t>
            </a:r>
            <a:r>
              <a:rPr spc="434" dirty="0">
                <a:latin typeface="Cambria"/>
                <a:cs typeface="Cambria"/>
              </a:rPr>
              <a:t> </a:t>
            </a:r>
            <a:r>
              <a:rPr dirty="0">
                <a:latin typeface="Cambria"/>
                <a:cs typeface="Cambria"/>
              </a:rPr>
              <a:t>does</a:t>
            </a:r>
            <a:r>
              <a:rPr spc="430" dirty="0">
                <a:latin typeface="Cambria"/>
                <a:cs typeface="Cambria"/>
              </a:rPr>
              <a:t> </a:t>
            </a:r>
            <a:r>
              <a:rPr dirty="0">
                <a:latin typeface="Cambria"/>
                <a:cs typeface="Cambria"/>
              </a:rPr>
              <a:t>not</a:t>
            </a:r>
            <a:r>
              <a:rPr spc="445" dirty="0">
                <a:latin typeface="Cambria"/>
                <a:cs typeface="Cambria"/>
              </a:rPr>
              <a:t> </a:t>
            </a:r>
            <a:r>
              <a:rPr dirty="0">
                <a:latin typeface="Cambria"/>
                <a:cs typeface="Cambria"/>
              </a:rPr>
              <a:t>maintains</a:t>
            </a:r>
            <a:r>
              <a:rPr spc="440" dirty="0">
                <a:latin typeface="Cambria"/>
                <a:cs typeface="Cambria"/>
              </a:rPr>
              <a:t> </a:t>
            </a:r>
            <a:r>
              <a:rPr spc="-25" dirty="0">
                <a:latin typeface="Cambria"/>
                <a:cs typeface="Cambria"/>
              </a:rPr>
              <a:t>the </a:t>
            </a:r>
            <a:r>
              <a:rPr dirty="0">
                <a:latin typeface="Cambria"/>
                <a:cs typeface="Cambria"/>
              </a:rPr>
              <a:t>Record</a:t>
            </a:r>
            <a:r>
              <a:rPr spc="45" dirty="0">
                <a:latin typeface="Cambria"/>
                <a:cs typeface="Cambria"/>
              </a:rPr>
              <a:t> </a:t>
            </a:r>
            <a:r>
              <a:rPr dirty="0">
                <a:latin typeface="Cambria"/>
                <a:cs typeface="Cambria"/>
              </a:rPr>
              <a:t>of</a:t>
            </a:r>
            <a:r>
              <a:rPr spc="60" dirty="0">
                <a:latin typeface="Cambria"/>
                <a:cs typeface="Cambria"/>
              </a:rPr>
              <a:t> </a:t>
            </a:r>
            <a:r>
              <a:rPr dirty="0">
                <a:latin typeface="Cambria"/>
                <a:cs typeface="Cambria"/>
              </a:rPr>
              <a:t>identity</a:t>
            </a:r>
            <a:r>
              <a:rPr spc="55" dirty="0">
                <a:latin typeface="Cambria"/>
                <a:cs typeface="Cambria"/>
              </a:rPr>
              <a:t> </a:t>
            </a:r>
            <a:r>
              <a:rPr dirty="0">
                <a:latin typeface="Cambria"/>
                <a:cs typeface="Cambria"/>
              </a:rPr>
              <a:t>of</a:t>
            </a:r>
            <a:r>
              <a:rPr spc="50" dirty="0">
                <a:latin typeface="Cambria"/>
                <a:cs typeface="Cambria"/>
              </a:rPr>
              <a:t> </a:t>
            </a:r>
            <a:r>
              <a:rPr dirty="0">
                <a:latin typeface="Cambria"/>
                <a:cs typeface="Cambria"/>
              </a:rPr>
              <a:t>the</a:t>
            </a:r>
            <a:r>
              <a:rPr spc="50" dirty="0">
                <a:latin typeface="Cambria"/>
                <a:cs typeface="Cambria"/>
              </a:rPr>
              <a:t> </a:t>
            </a:r>
            <a:r>
              <a:rPr dirty="0">
                <a:latin typeface="Cambria"/>
                <a:cs typeface="Cambria"/>
              </a:rPr>
              <a:t>person</a:t>
            </a:r>
            <a:r>
              <a:rPr spc="45" dirty="0">
                <a:latin typeface="Cambria"/>
                <a:cs typeface="Cambria"/>
              </a:rPr>
              <a:t> </a:t>
            </a:r>
            <a:r>
              <a:rPr dirty="0">
                <a:latin typeface="Cambria"/>
                <a:cs typeface="Cambria"/>
              </a:rPr>
              <a:t>giving</a:t>
            </a:r>
            <a:r>
              <a:rPr spc="40" dirty="0">
                <a:latin typeface="Cambria"/>
                <a:cs typeface="Cambria"/>
              </a:rPr>
              <a:t> </a:t>
            </a:r>
            <a:r>
              <a:rPr dirty="0">
                <a:latin typeface="Cambria"/>
                <a:cs typeface="Cambria"/>
              </a:rPr>
              <a:t>such</a:t>
            </a:r>
            <a:r>
              <a:rPr spc="60" dirty="0">
                <a:latin typeface="Cambria"/>
                <a:cs typeface="Cambria"/>
              </a:rPr>
              <a:t> </a:t>
            </a:r>
            <a:r>
              <a:rPr dirty="0">
                <a:latin typeface="Cambria"/>
                <a:cs typeface="Cambria"/>
              </a:rPr>
              <a:t>contribution</a:t>
            </a:r>
            <a:r>
              <a:rPr spc="50" dirty="0">
                <a:latin typeface="Cambria"/>
                <a:cs typeface="Cambria"/>
              </a:rPr>
              <a:t> </a:t>
            </a:r>
            <a:r>
              <a:rPr spc="-10" dirty="0">
                <a:latin typeface="Cambria"/>
                <a:cs typeface="Cambria"/>
              </a:rPr>
              <a:t>-</a:t>
            </a:r>
            <a:r>
              <a:rPr dirty="0">
                <a:solidFill>
                  <a:srgbClr val="FF0000"/>
                </a:solidFill>
                <a:latin typeface="Cambria"/>
                <a:cs typeface="Cambria"/>
              </a:rPr>
              <a:t>taxed</a:t>
            </a:r>
            <a:r>
              <a:rPr spc="50" dirty="0">
                <a:solidFill>
                  <a:srgbClr val="FF0000"/>
                </a:solidFill>
                <a:latin typeface="Cambria"/>
                <a:cs typeface="Cambria"/>
              </a:rPr>
              <a:t> </a:t>
            </a:r>
            <a:r>
              <a:rPr dirty="0">
                <a:solidFill>
                  <a:srgbClr val="FF0000"/>
                </a:solidFill>
                <a:latin typeface="Cambria"/>
                <a:cs typeface="Cambria"/>
              </a:rPr>
              <a:t>@</a:t>
            </a:r>
            <a:r>
              <a:rPr spc="55" dirty="0">
                <a:solidFill>
                  <a:srgbClr val="FF0000"/>
                </a:solidFill>
                <a:latin typeface="Cambria"/>
                <a:cs typeface="Cambria"/>
              </a:rPr>
              <a:t> </a:t>
            </a:r>
            <a:r>
              <a:rPr spc="-25" dirty="0">
                <a:solidFill>
                  <a:srgbClr val="FF0000"/>
                </a:solidFill>
                <a:latin typeface="Cambria"/>
                <a:cs typeface="Cambria"/>
              </a:rPr>
              <a:t>30% </a:t>
            </a:r>
            <a:r>
              <a:rPr dirty="0">
                <a:latin typeface="Cambria"/>
                <a:cs typeface="Cambria"/>
              </a:rPr>
              <a:t>of</a:t>
            </a:r>
            <a:r>
              <a:rPr spc="-35" dirty="0">
                <a:latin typeface="Cambria"/>
                <a:cs typeface="Cambria"/>
              </a:rPr>
              <a:t> </a:t>
            </a:r>
            <a:r>
              <a:rPr dirty="0">
                <a:latin typeface="Cambria"/>
                <a:cs typeface="Cambria"/>
              </a:rPr>
              <a:t>the</a:t>
            </a:r>
            <a:r>
              <a:rPr spc="-30" dirty="0">
                <a:latin typeface="Cambria"/>
                <a:cs typeface="Cambria"/>
              </a:rPr>
              <a:t> </a:t>
            </a:r>
            <a:r>
              <a:rPr dirty="0">
                <a:latin typeface="Cambria"/>
                <a:cs typeface="Cambria"/>
              </a:rPr>
              <a:t>Aggregate</a:t>
            </a:r>
            <a:r>
              <a:rPr spc="-40" dirty="0">
                <a:latin typeface="Cambria"/>
                <a:cs typeface="Cambria"/>
              </a:rPr>
              <a:t> </a:t>
            </a:r>
            <a:r>
              <a:rPr dirty="0">
                <a:latin typeface="Cambria"/>
                <a:cs typeface="Cambria"/>
              </a:rPr>
              <a:t>anonymous</a:t>
            </a:r>
            <a:r>
              <a:rPr spc="-30" dirty="0">
                <a:latin typeface="Cambria"/>
                <a:cs typeface="Cambria"/>
              </a:rPr>
              <a:t> </a:t>
            </a:r>
            <a:r>
              <a:rPr dirty="0">
                <a:latin typeface="Cambria"/>
                <a:cs typeface="Cambria"/>
              </a:rPr>
              <a:t>donation</a:t>
            </a:r>
            <a:r>
              <a:rPr spc="-30" dirty="0">
                <a:latin typeface="Cambria"/>
                <a:cs typeface="Cambria"/>
              </a:rPr>
              <a:t> </a:t>
            </a:r>
            <a:r>
              <a:rPr dirty="0">
                <a:latin typeface="Cambria"/>
                <a:cs typeface="Cambria"/>
              </a:rPr>
              <a:t>received</a:t>
            </a:r>
            <a:r>
              <a:rPr spc="-20" dirty="0">
                <a:latin typeface="Cambria"/>
                <a:cs typeface="Cambria"/>
              </a:rPr>
              <a:t> </a:t>
            </a:r>
            <a:r>
              <a:rPr dirty="0">
                <a:latin typeface="Cambria"/>
                <a:cs typeface="Cambria"/>
              </a:rPr>
              <a:t>in</a:t>
            </a:r>
            <a:r>
              <a:rPr spc="-15" dirty="0">
                <a:latin typeface="Cambria"/>
                <a:cs typeface="Cambria"/>
              </a:rPr>
              <a:t> </a:t>
            </a:r>
            <a:r>
              <a:rPr spc="-10" dirty="0">
                <a:latin typeface="Cambria"/>
                <a:cs typeface="Cambria"/>
              </a:rPr>
              <a:t>excess</a:t>
            </a:r>
            <a:r>
              <a:rPr spc="-30" dirty="0">
                <a:latin typeface="Cambria"/>
                <a:cs typeface="Cambria"/>
              </a:rPr>
              <a:t> </a:t>
            </a:r>
            <a:r>
              <a:rPr dirty="0">
                <a:latin typeface="Cambria"/>
                <a:cs typeface="Cambria"/>
              </a:rPr>
              <a:t>of</a:t>
            </a:r>
            <a:r>
              <a:rPr spc="-30" dirty="0">
                <a:latin typeface="Cambria"/>
                <a:cs typeface="Cambria"/>
              </a:rPr>
              <a:t> </a:t>
            </a:r>
            <a:r>
              <a:rPr dirty="0">
                <a:latin typeface="Cambria"/>
                <a:cs typeface="Cambria"/>
              </a:rPr>
              <a:t>the</a:t>
            </a:r>
            <a:r>
              <a:rPr spc="-30" dirty="0">
                <a:latin typeface="Cambria"/>
                <a:cs typeface="Cambria"/>
              </a:rPr>
              <a:t> </a:t>
            </a:r>
            <a:r>
              <a:rPr dirty="0">
                <a:solidFill>
                  <a:srgbClr val="FF0000"/>
                </a:solidFill>
                <a:latin typeface="Cambria"/>
                <a:cs typeface="Cambria"/>
              </a:rPr>
              <a:t>higher</a:t>
            </a:r>
            <a:r>
              <a:rPr spc="-45" dirty="0">
                <a:solidFill>
                  <a:srgbClr val="FF0000"/>
                </a:solidFill>
                <a:latin typeface="Cambria"/>
                <a:cs typeface="Cambria"/>
              </a:rPr>
              <a:t> </a:t>
            </a:r>
            <a:r>
              <a:rPr spc="-25" dirty="0">
                <a:solidFill>
                  <a:srgbClr val="FF0000"/>
                </a:solidFill>
                <a:latin typeface="Cambria"/>
                <a:cs typeface="Cambria"/>
              </a:rPr>
              <a:t>of </a:t>
            </a:r>
            <a:r>
              <a:rPr dirty="0">
                <a:solidFill>
                  <a:srgbClr val="FF0000"/>
                </a:solidFill>
                <a:latin typeface="Cambria"/>
                <a:cs typeface="Cambria"/>
              </a:rPr>
              <a:t>the</a:t>
            </a:r>
            <a:r>
              <a:rPr spc="-15" dirty="0">
                <a:solidFill>
                  <a:srgbClr val="FF0000"/>
                </a:solidFill>
                <a:latin typeface="Cambria"/>
                <a:cs typeface="Cambria"/>
              </a:rPr>
              <a:t> </a:t>
            </a:r>
            <a:r>
              <a:rPr spc="-10" dirty="0">
                <a:solidFill>
                  <a:srgbClr val="FF0000"/>
                </a:solidFill>
                <a:latin typeface="Cambria"/>
                <a:cs typeface="Cambria"/>
              </a:rPr>
              <a:t>following:</a:t>
            </a:r>
            <a:endParaRPr dirty="0">
              <a:latin typeface="Cambria"/>
              <a:cs typeface="Cambria"/>
            </a:endParaRPr>
          </a:p>
          <a:p>
            <a:pPr marL="355600" indent="-342900" algn="just">
              <a:lnSpc>
                <a:spcPct val="100000"/>
              </a:lnSpc>
              <a:spcBef>
                <a:spcPts val="480"/>
              </a:spcBef>
              <a:buFont typeface="Wingdings"/>
              <a:buChar char=""/>
              <a:tabLst>
                <a:tab pos="355600" algn="l"/>
              </a:tabLst>
            </a:pPr>
            <a:r>
              <a:rPr spc="-10" dirty="0">
                <a:latin typeface="Cambria"/>
                <a:cs typeface="Cambria"/>
              </a:rPr>
              <a:t>Rs.1,00,000/-</a:t>
            </a:r>
            <a:endParaRPr dirty="0">
              <a:latin typeface="Cambria"/>
              <a:cs typeface="Cambria"/>
            </a:endParaRPr>
          </a:p>
          <a:p>
            <a:pPr marL="355600" indent="-342900" algn="just">
              <a:lnSpc>
                <a:spcPct val="100000"/>
              </a:lnSpc>
              <a:spcBef>
                <a:spcPts val="480"/>
              </a:spcBef>
              <a:buFont typeface="Wingdings"/>
              <a:buChar char=""/>
              <a:tabLst>
                <a:tab pos="355600" algn="l"/>
              </a:tabLst>
            </a:pPr>
            <a:r>
              <a:rPr dirty="0">
                <a:latin typeface="Cambria"/>
                <a:cs typeface="Cambria"/>
              </a:rPr>
              <a:t>5%</a:t>
            </a:r>
            <a:r>
              <a:rPr spc="-20" dirty="0">
                <a:latin typeface="Cambria"/>
                <a:cs typeface="Cambria"/>
              </a:rPr>
              <a:t> </a:t>
            </a:r>
            <a:r>
              <a:rPr dirty="0">
                <a:latin typeface="Cambria"/>
                <a:cs typeface="Cambria"/>
              </a:rPr>
              <a:t>of</a:t>
            </a:r>
            <a:r>
              <a:rPr spc="-35" dirty="0">
                <a:latin typeface="Cambria"/>
                <a:cs typeface="Cambria"/>
              </a:rPr>
              <a:t> </a:t>
            </a:r>
            <a:r>
              <a:rPr dirty="0">
                <a:latin typeface="Cambria"/>
                <a:cs typeface="Cambria"/>
              </a:rPr>
              <a:t>the</a:t>
            </a:r>
            <a:r>
              <a:rPr spc="-25" dirty="0">
                <a:latin typeface="Cambria"/>
                <a:cs typeface="Cambria"/>
              </a:rPr>
              <a:t> </a:t>
            </a:r>
            <a:r>
              <a:rPr dirty="0">
                <a:latin typeface="Cambria"/>
                <a:cs typeface="Cambria"/>
              </a:rPr>
              <a:t>total</a:t>
            </a:r>
            <a:r>
              <a:rPr spc="-65" dirty="0">
                <a:latin typeface="Cambria"/>
                <a:cs typeface="Cambria"/>
              </a:rPr>
              <a:t> </a:t>
            </a:r>
            <a:r>
              <a:rPr dirty="0">
                <a:latin typeface="Cambria"/>
                <a:cs typeface="Cambria"/>
              </a:rPr>
              <a:t>donations</a:t>
            </a:r>
            <a:r>
              <a:rPr spc="-30" dirty="0">
                <a:latin typeface="Cambria"/>
                <a:cs typeface="Cambria"/>
              </a:rPr>
              <a:t> </a:t>
            </a:r>
            <a:r>
              <a:rPr spc="-10" dirty="0">
                <a:latin typeface="Cambria"/>
                <a:cs typeface="Cambria"/>
              </a:rPr>
              <a:t>received</a:t>
            </a:r>
            <a:endParaRPr lang="en-US" spc="-10" dirty="0">
              <a:latin typeface="Cambria"/>
              <a:cs typeface="Cambria"/>
            </a:endParaRPr>
          </a:p>
          <a:p>
            <a:pPr marL="355600" indent="-342900" algn="just">
              <a:lnSpc>
                <a:spcPct val="100000"/>
              </a:lnSpc>
              <a:spcBef>
                <a:spcPts val="480"/>
              </a:spcBef>
              <a:buFont typeface="Wingdings"/>
              <a:buChar char=""/>
              <a:tabLst>
                <a:tab pos="355600" algn="l"/>
              </a:tabLst>
            </a:pPr>
            <a:endParaRPr dirty="0">
              <a:latin typeface="Cambria"/>
              <a:cs typeface="Cambria"/>
            </a:endParaRPr>
          </a:p>
          <a:p>
            <a:pPr marL="12700" algn="just">
              <a:lnSpc>
                <a:spcPct val="100000"/>
              </a:lnSpc>
              <a:spcBef>
                <a:spcPts val="5"/>
              </a:spcBef>
            </a:pPr>
            <a:r>
              <a:rPr dirty="0">
                <a:solidFill>
                  <a:srgbClr val="FF0000"/>
                </a:solidFill>
                <a:latin typeface="Cambria"/>
                <a:cs typeface="Cambria"/>
              </a:rPr>
              <a:t>Section</a:t>
            </a:r>
            <a:r>
              <a:rPr spc="-45" dirty="0">
                <a:solidFill>
                  <a:srgbClr val="FF0000"/>
                </a:solidFill>
                <a:latin typeface="Cambria"/>
                <a:cs typeface="Cambria"/>
              </a:rPr>
              <a:t> </a:t>
            </a:r>
            <a:r>
              <a:rPr dirty="0">
                <a:solidFill>
                  <a:srgbClr val="FF0000"/>
                </a:solidFill>
                <a:latin typeface="Cambria"/>
                <a:cs typeface="Cambria"/>
              </a:rPr>
              <a:t>not</a:t>
            </a:r>
            <a:r>
              <a:rPr spc="-30" dirty="0">
                <a:solidFill>
                  <a:srgbClr val="FF0000"/>
                </a:solidFill>
                <a:latin typeface="Cambria"/>
                <a:cs typeface="Cambria"/>
              </a:rPr>
              <a:t> </a:t>
            </a:r>
            <a:r>
              <a:rPr dirty="0">
                <a:solidFill>
                  <a:srgbClr val="FF0000"/>
                </a:solidFill>
                <a:latin typeface="Cambria"/>
                <a:cs typeface="Cambria"/>
              </a:rPr>
              <a:t>applicable</a:t>
            </a:r>
            <a:r>
              <a:rPr spc="-40" dirty="0">
                <a:solidFill>
                  <a:srgbClr val="FF0000"/>
                </a:solidFill>
                <a:latin typeface="Cambria"/>
                <a:cs typeface="Cambria"/>
              </a:rPr>
              <a:t> </a:t>
            </a:r>
            <a:r>
              <a:rPr dirty="0">
                <a:solidFill>
                  <a:srgbClr val="FF0000"/>
                </a:solidFill>
                <a:latin typeface="Cambria"/>
                <a:cs typeface="Cambria"/>
              </a:rPr>
              <a:t>in</a:t>
            </a:r>
            <a:r>
              <a:rPr spc="-30" dirty="0">
                <a:solidFill>
                  <a:srgbClr val="FF0000"/>
                </a:solidFill>
                <a:latin typeface="Cambria"/>
                <a:cs typeface="Cambria"/>
              </a:rPr>
              <a:t> </a:t>
            </a:r>
            <a:r>
              <a:rPr dirty="0">
                <a:solidFill>
                  <a:srgbClr val="FF0000"/>
                </a:solidFill>
                <a:latin typeface="Cambria"/>
                <a:cs typeface="Cambria"/>
              </a:rPr>
              <a:t>case</a:t>
            </a:r>
            <a:r>
              <a:rPr spc="-20" dirty="0">
                <a:solidFill>
                  <a:srgbClr val="FF0000"/>
                </a:solidFill>
                <a:latin typeface="Cambria"/>
                <a:cs typeface="Cambria"/>
              </a:rPr>
              <a:t> </a:t>
            </a:r>
            <a:r>
              <a:rPr spc="-25" dirty="0">
                <a:solidFill>
                  <a:srgbClr val="FF0000"/>
                </a:solidFill>
                <a:latin typeface="Cambria"/>
                <a:cs typeface="Cambria"/>
              </a:rPr>
              <a:t>of:</a:t>
            </a:r>
            <a:endParaRPr dirty="0">
              <a:latin typeface="Cambria"/>
              <a:cs typeface="Cambria"/>
            </a:endParaRPr>
          </a:p>
          <a:p>
            <a:pPr marL="355600" indent="-342900" algn="just">
              <a:lnSpc>
                <a:spcPct val="100000"/>
              </a:lnSpc>
              <a:spcBef>
                <a:spcPts val="480"/>
              </a:spcBef>
              <a:buFont typeface="Wingdings"/>
              <a:buChar char=""/>
              <a:tabLst>
                <a:tab pos="355600" algn="l"/>
              </a:tabLst>
            </a:pPr>
            <a:r>
              <a:rPr dirty="0">
                <a:latin typeface="Cambria"/>
                <a:cs typeface="Cambria"/>
              </a:rPr>
              <a:t>Wholly</a:t>
            </a:r>
            <a:r>
              <a:rPr spc="-70" dirty="0">
                <a:latin typeface="Cambria"/>
                <a:cs typeface="Cambria"/>
              </a:rPr>
              <a:t> </a:t>
            </a:r>
            <a:r>
              <a:rPr dirty="0">
                <a:latin typeface="Cambria"/>
                <a:cs typeface="Cambria"/>
              </a:rPr>
              <a:t>Religious</a:t>
            </a:r>
            <a:r>
              <a:rPr spc="-70" dirty="0">
                <a:latin typeface="Cambria"/>
                <a:cs typeface="Cambria"/>
              </a:rPr>
              <a:t> </a:t>
            </a:r>
            <a:r>
              <a:rPr dirty="0">
                <a:latin typeface="Cambria"/>
                <a:cs typeface="Cambria"/>
              </a:rPr>
              <a:t>trust</a:t>
            </a:r>
            <a:r>
              <a:rPr spc="-55" dirty="0">
                <a:latin typeface="Cambria"/>
                <a:cs typeface="Cambria"/>
              </a:rPr>
              <a:t> </a:t>
            </a:r>
            <a:r>
              <a:rPr dirty="0">
                <a:latin typeface="Cambria"/>
                <a:cs typeface="Cambria"/>
              </a:rPr>
              <a:t>or</a:t>
            </a:r>
            <a:r>
              <a:rPr spc="-50" dirty="0">
                <a:latin typeface="Cambria"/>
                <a:cs typeface="Cambria"/>
              </a:rPr>
              <a:t> </a:t>
            </a:r>
            <a:r>
              <a:rPr spc="-10" dirty="0">
                <a:latin typeface="Cambria"/>
                <a:cs typeface="Cambria"/>
              </a:rPr>
              <a:t>institution</a:t>
            </a:r>
            <a:endParaRPr dirty="0">
              <a:latin typeface="Cambria"/>
              <a:cs typeface="Cambria"/>
            </a:endParaRPr>
          </a:p>
          <a:p>
            <a:pPr marL="355600" marR="5715" indent="-343535" algn="just">
              <a:lnSpc>
                <a:spcPct val="100000"/>
              </a:lnSpc>
              <a:spcBef>
                <a:spcPts val="480"/>
              </a:spcBef>
              <a:buFont typeface="Wingdings"/>
              <a:buChar char=""/>
              <a:tabLst>
                <a:tab pos="355600" algn="l"/>
              </a:tabLst>
            </a:pPr>
            <a:r>
              <a:rPr dirty="0">
                <a:latin typeface="Cambria"/>
                <a:cs typeface="Cambria"/>
              </a:rPr>
              <a:t>Wholly</a:t>
            </a:r>
            <a:r>
              <a:rPr spc="85" dirty="0">
                <a:latin typeface="Cambria"/>
                <a:cs typeface="Cambria"/>
              </a:rPr>
              <a:t>  </a:t>
            </a:r>
            <a:r>
              <a:rPr dirty="0">
                <a:latin typeface="Cambria"/>
                <a:cs typeface="Cambria"/>
              </a:rPr>
              <a:t>Religious</a:t>
            </a:r>
            <a:r>
              <a:rPr spc="95" dirty="0">
                <a:latin typeface="Cambria"/>
                <a:cs typeface="Cambria"/>
              </a:rPr>
              <a:t>  </a:t>
            </a:r>
            <a:r>
              <a:rPr dirty="0">
                <a:latin typeface="Cambria"/>
                <a:cs typeface="Cambria"/>
              </a:rPr>
              <a:t>and</a:t>
            </a:r>
            <a:r>
              <a:rPr spc="95" dirty="0">
                <a:latin typeface="Cambria"/>
                <a:cs typeface="Cambria"/>
              </a:rPr>
              <a:t>  </a:t>
            </a:r>
            <a:r>
              <a:rPr dirty="0">
                <a:latin typeface="Cambria"/>
                <a:cs typeface="Cambria"/>
              </a:rPr>
              <a:t>charitable</a:t>
            </a:r>
            <a:r>
              <a:rPr spc="95" dirty="0">
                <a:latin typeface="Cambria"/>
                <a:cs typeface="Cambria"/>
              </a:rPr>
              <a:t>  </a:t>
            </a:r>
            <a:r>
              <a:rPr dirty="0">
                <a:latin typeface="Cambria"/>
                <a:cs typeface="Cambria"/>
              </a:rPr>
              <a:t>trust</a:t>
            </a:r>
            <a:r>
              <a:rPr spc="95" dirty="0">
                <a:latin typeface="Cambria"/>
                <a:cs typeface="Cambria"/>
              </a:rPr>
              <a:t>  </a:t>
            </a:r>
            <a:r>
              <a:rPr dirty="0">
                <a:latin typeface="Cambria"/>
                <a:cs typeface="Cambria"/>
              </a:rPr>
              <a:t>or</a:t>
            </a:r>
            <a:r>
              <a:rPr spc="95" dirty="0">
                <a:latin typeface="Cambria"/>
                <a:cs typeface="Cambria"/>
              </a:rPr>
              <a:t>  </a:t>
            </a:r>
            <a:r>
              <a:rPr dirty="0">
                <a:latin typeface="Cambria"/>
                <a:cs typeface="Cambria"/>
              </a:rPr>
              <a:t>institution</a:t>
            </a:r>
            <a:r>
              <a:rPr spc="95" dirty="0">
                <a:latin typeface="Cambria"/>
                <a:cs typeface="Cambria"/>
              </a:rPr>
              <a:t>  </a:t>
            </a:r>
            <a:r>
              <a:rPr dirty="0">
                <a:latin typeface="Cambria"/>
                <a:cs typeface="Cambria"/>
              </a:rPr>
              <a:t>(other</a:t>
            </a:r>
            <a:r>
              <a:rPr spc="90" dirty="0">
                <a:latin typeface="Cambria"/>
                <a:cs typeface="Cambria"/>
              </a:rPr>
              <a:t>  </a:t>
            </a:r>
            <a:r>
              <a:rPr spc="-20" dirty="0">
                <a:latin typeface="Cambria"/>
                <a:cs typeface="Cambria"/>
              </a:rPr>
              <a:t>than </a:t>
            </a:r>
            <a:r>
              <a:rPr dirty="0">
                <a:latin typeface="Cambria"/>
                <a:cs typeface="Cambria"/>
              </a:rPr>
              <a:t>specific</a:t>
            </a:r>
            <a:r>
              <a:rPr spc="395" dirty="0">
                <a:latin typeface="Cambria"/>
                <a:cs typeface="Cambria"/>
              </a:rPr>
              <a:t> </a:t>
            </a:r>
            <a:r>
              <a:rPr dirty="0">
                <a:latin typeface="Cambria"/>
                <a:cs typeface="Cambria"/>
              </a:rPr>
              <a:t>donation</a:t>
            </a:r>
            <a:r>
              <a:rPr spc="390" dirty="0">
                <a:latin typeface="Cambria"/>
                <a:cs typeface="Cambria"/>
              </a:rPr>
              <a:t> </a:t>
            </a:r>
            <a:r>
              <a:rPr dirty="0">
                <a:latin typeface="Cambria"/>
                <a:cs typeface="Cambria"/>
              </a:rPr>
              <a:t>for</a:t>
            </a:r>
            <a:r>
              <a:rPr spc="400" dirty="0">
                <a:latin typeface="Cambria"/>
                <a:cs typeface="Cambria"/>
              </a:rPr>
              <a:t> </a:t>
            </a:r>
            <a:r>
              <a:rPr dirty="0">
                <a:latin typeface="Cambria"/>
                <a:cs typeface="Cambria"/>
              </a:rPr>
              <a:t>university/</a:t>
            </a:r>
            <a:r>
              <a:rPr spc="405" dirty="0">
                <a:latin typeface="Cambria"/>
                <a:cs typeface="Cambria"/>
              </a:rPr>
              <a:t> </a:t>
            </a:r>
            <a:r>
              <a:rPr dirty="0">
                <a:latin typeface="Cambria"/>
                <a:cs typeface="Cambria"/>
              </a:rPr>
              <a:t>hospital/</a:t>
            </a:r>
            <a:r>
              <a:rPr spc="405" dirty="0">
                <a:latin typeface="Cambria"/>
                <a:cs typeface="Cambria"/>
              </a:rPr>
              <a:t> </a:t>
            </a:r>
            <a:r>
              <a:rPr dirty="0">
                <a:latin typeface="Cambria"/>
                <a:cs typeface="Cambria"/>
              </a:rPr>
              <a:t>educational</a:t>
            </a:r>
            <a:r>
              <a:rPr spc="409" dirty="0">
                <a:latin typeface="Cambria"/>
                <a:cs typeface="Cambria"/>
              </a:rPr>
              <a:t> </a:t>
            </a:r>
            <a:r>
              <a:rPr dirty="0">
                <a:latin typeface="Cambria"/>
                <a:cs typeface="Cambria"/>
              </a:rPr>
              <a:t>or</a:t>
            </a:r>
            <a:r>
              <a:rPr spc="400" dirty="0">
                <a:latin typeface="Cambria"/>
                <a:cs typeface="Cambria"/>
              </a:rPr>
              <a:t> </a:t>
            </a:r>
            <a:r>
              <a:rPr spc="-10" dirty="0">
                <a:latin typeface="Cambria"/>
                <a:cs typeface="Cambria"/>
              </a:rPr>
              <a:t>medical institution)</a:t>
            </a:r>
            <a:endParaRPr dirty="0">
              <a:latin typeface="Cambria"/>
              <a:cs typeface="Cambria"/>
            </a:endParaRPr>
          </a:p>
          <a:p>
            <a:pPr marL="355600" indent="-342900" algn="just">
              <a:lnSpc>
                <a:spcPct val="100000"/>
              </a:lnSpc>
              <a:spcBef>
                <a:spcPts val="480"/>
              </a:spcBef>
              <a:buFont typeface="Wingdings"/>
              <a:buChar char=""/>
              <a:tabLst>
                <a:tab pos="355600" algn="l"/>
              </a:tabLst>
            </a:pPr>
            <a:r>
              <a:rPr dirty="0">
                <a:latin typeface="Cambria"/>
                <a:cs typeface="Cambria"/>
              </a:rPr>
              <a:t>Anonymous</a:t>
            </a:r>
            <a:r>
              <a:rPr spc="245" dirty="0">
                <a:latin typeface="Cambria"/>
                <a:cs typeface="Cambria"/>
              </a:rPr>
              <a:t>  </a:t>
            </a:r>
            <a:r>
              <a:rPr dirty="0">
                <a:latin typeface="Cambria"/>
                <a:cs typeface="Cambria"/>
              </a:rPr>
              <a:t>donation</a:t>
            </a:r>
            <a:r>
              <a:rPr spc="245" dirty="0">
                <a:latin typeface="Cambria"/>
                <a:cs typeface="Cambria"/>
              </a:rPr>
              <a:t>  </a:t>
            </a:r>
            <a:r>
              <a:rPr dirty="0">
                <a:latin typeface="Cambria"/>
                <a:cs typeface="Cambria"/>
              </a:rPr>
              <a:t>received</a:t>
            </a:r>
            <a:r>
              <a:rPr spc="254" dirty="0">
                <a:latin typeface="Cambria"/>
                <a:cs typeface="Cambria"/>
              </a:rPr>
              <a:t>  </a:t>
            </a:r>
            <a:r>
              <a:rPr dirty="0">
                <a:latin typeface="Cambria"/>
                <a:cs typeface="Cambria"/>
              </a:rPr>
              <a:t>by</a:t>
            </a:r>
            <a:r>
              <a:rPr spc="254" dirty="0">
                <a:latin typeface="Cambria"/>
                <a:cs typeface="Cambria"/>
              </a:rPr>
              <a:t>  </a:t>
            </a:r>
            <a:r>
              <a:rPr dirty="0">
                <a:latin typeface="Cambria"/>
                <a:cs typeface="Cambria"/>
              </a:rPr>
              <a:t>educational</a:t>
            </a:r>
            <a:r>
              <a:rPr spc="250" dirty="0">
                <a:latin typeface="Cambria"/>
                <a:cs typeface="Cambria"/>
              </a:rPr>
              <a:t>  </a:t>
            </a:r>
            <a:r>
              <a:rPr dirty="0">
                <a:latin typeface="Cambria"/>
                <a:cs typeface="Cambria"/>
              </a:rPr>
              <a:t>institutions</a:t>
            </a:r>
            <a:r>
              <a:rPr spc="254" dirty="0">
                <a:latin typeface="Cambria"/>
                <a:cs typeface="Cambria"/>
              </a:rPr>
              <a:t>  </a:t>
            </a:r>
            <a:r>
              <a:rPr spc="-25" dirty="0">
                <a:latin typeface="Cambria"/>
                <a:cs typeface="Cambria"/>
              </a:rPr>
              <a:t>and</a:t>
            </a:r>
            <a:endParaRPr lang="en-US" spc="-25" dirty="0">
              <a:latin typeface="Cambria"/>
              <a:cs typeface="Cambria"/>
            </a:endParaRPr>
          </a:p>
          <a:p>
            <a:pPr marL="12700" algn="just">
              <a:spcBef>
                <a:spcPts val="480"/>
              </a:spcBef>
              <a:tabLst>
                <a:tab pos="355600" algn="l"/>
              </a:tabLst>
            </a:pPr>
            <a:r>
              <a:rPr lang="en-US" dirty="0">
                <a:latin typeface="Cambria"/>
                <a:cs typeface="Cambria"/>
              </a:rPr>
              <a:t>      hospital</a:t>
            </a:r>
            <a:r>
              <a:rPr lang="en-US" spc="-60" dirty="0">
                <a:latin typeface="Cambria"/>
                <a:cs typeface="Cambria"/>
              </a:rPr>
              <a:t> </a:t>
            </a:r>
            <a:r>
              <a:rPr lang="en-US" spc="-10" dirty="0">
                <a:latin typeface="Cambria"/>
                <a:cs typeface="Cambria"/>
              </a:rPr>
              <a:t>wholly</a:t>
            </a:r>
            <a:r>
              <a:rPr lang="en-US" spc="-20" dirty="0">
                <a:latin typeface="Cambria"/>
                <a:cs typeface="Cambria"/>
              </a:rPr>
              <a:t> </a:t>
            </a:r>
            <a:r>
              <a:rPr lang="en-US" dirty="0">
                <a:latin typeface="Cambria"/>
                <a:cs typeface="Cambria"/>
              </a:rPr>
              <a:t>or</a:t>
            </a:r>
            <a:r>
              <a:rPr lang="en-US" spc="-20" dirty="0">
                <a:latin typeface="Cambria"/>
                <a:cs typeface="Cambria"/>
              </a:rPr>
              <a:t> </a:t>
            </a:r>
            <a:r>
              <a:rPr lang="en-US" spc="-10" dirty="0">
                <a:latin typeface="Cambria"/>
                <a:cs typeface="Cambria"/>
              </a:rPr>
              <a:t>substantially</a:t>
            </a:r>
            <a:r>
              <a:rPr lang="en-US" spc="-45" dirty="0">
                <a:latin typeface="Cambria"/>
                <a:cs typeface="Cambria"/>
              </a:rPr>
              <a:t> </a:t>
            </a:r>
            <a:r>
              <a:rPr lang="en-US" dirty="0">
                <a:latin typeface="Cambria"/>
                <a:cs typeface="Cambria"/>
              </a:rPr>
              <a:t>financed</a:t>
            </a:r>
            <a:r>
              <a:rPr lang="en-US" spc="-45" dirty="0">
                <a:latin typeface="Cambria"/>
                <a:cs typeface="Cambria"/>
              </a:rPr>
              <a:t> </a:t>
            </a:r>
            <a:r>
              <a:rPr lang="en-US" dirty="0">
                <a:latin typeface="Cambria"/>
                <a:cs typeface="Cambria"/>
              </a:rPr>
              <a:t>by</a:t>
            </a:r>
            <a:r>
              <a:rPr lang="en-US" spc="-10" dirty="0">
                <a:latin typeface="Cambria"/>
                <a:cs typeface="Cambria"/>
              </a:rPr>
              <a:t> </a:t>
            </a:r>
            <a:r>
              <a:rPr lang="en-US" dirty="0">
                <a:latin typeface="Cambria"/>
                <a:cs typeface="Cambria"/>
              </a:rPr>
              <a:t>the</a:t>
            </a:r>
            <a:r>
              <a:rPr lang="en-US" spc="-45" dirty="0">
                <a:latin typeface="Cambria"/>
                <a:cs typeface="Cambria"/>
              </a:rPr>
              <a:t> </a:t>
            </a:r>
            <a:r>
              <a:rPr lang="en-US" spc="-10" dirty="0">
                <a:latin typeface="Cambria"/>
                <a:cs typeface="Cambria"/>
              </a:rPr>
              <a:t>government.</a:t>
            </a:r>
            <a:endParaRPr lang="en-US" dirty="0">
              <a:latin typeface="Cambria"/>
              <a:cs typeface="Cambria"/>
            </a:endParaRPr>
          </a:p>
        </p:txBody>
      </p:sp>
      <p:sp>
        <p:nvSpPr>
          <p:cNvPr id="3" name="Slide Number Placeholder 2">
            <a:extLst>
              <a:ext uri="{FF2B5EF4-FFF2-40B4-BE49-F238E27FC236}">
                <a16:creationId xmlns:a16="http://schemas.microsoft.com/office/drawing/2014/main" id="{ADC9D848-47CE-4696-A2D1-5786904407B8}"/>
              </a:ext>
            </a:extLst>
          </p:cNvPr>
          <p:cNvSpPr>
            <a:spLocks noGrp="1"/>
          </p:cNvSpPr>
          <p:nvPr>
            <p:ph type="sldNum" sz="quarter" idx="12"/>
          </p:nvPr>
        </p:nvSpPr>
        <p:spPr/>
        <p:txBody>
          <a:bodyPr/>
          <a:lstStyle/>
          <a:p>
            <a:fld id="{B6F15528-21DE-4FAA-801E-634DDDAF4B2B}" type="slidenum">
              <a:rPr lang="en-IN" smtClean="0"/>
              <a:t>20</a:t>
            </a:fld>
            <a:endParaRPr lang="en-IN"/>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228600" y="386350"/>
            <a:ext cx="7842883" cy="566181"/>
          </a:xfrm>
          <a:prstGeom prst="rect">
            <a:avLst/>
          </a:prstGeom>
        </p:spPr>
        <p:txBody>
          <a:bodyPr vert="horz" wrap="square" lIns="0" tIns="12065" rIns="0" bIns="0" rtlCol="0">
            <a:spAutoFit/>
          </a:bodyPr>
          <a:lstStyle/>
          <a:p>
            <a:pPr marL="12700" marR="5080" indent="226695">
              <a:lnSpc>
                <a:spcPct val="100000"/>
              </a:lnSpc>
              <a:spcBef>
                <a:spcPts val="95"/>
              </a:spcBef>
            </a:pPr>
            <a:r>
              <a:rPr sz="3600" spc="-35" dirty="0"/>
              <a:t>Taxation</a:t>
            </a:r>
            <a:r>
              <a:rPr sz="3600" spc="-55" dirty="0"/>
              <a:t> </a:t>
            </a:r>
            <a:r>
              <a:rPr sz="3600" dirty="0"/>
              <a:t>on</a:t>
            </a:r>
            <a:r>
              <a:rPr sz="3600" spc="-65" dirty="0"/>
              <a:t> </a:t>
            </a:r>
            <a:r>
              <a:rPr sz="3600" dirty="0"/>
              <a:t>sale</a:t>
            </a:r>
            <a:r>
              <a:rPr sz="3600" spc="-65" dirty="0"/>
              <a:t> </a:t>
            </a:r>
            <a:r>
              <a:rPr sz="3600" spc="-35" dirty="0"/>
              <a:t>of </a:t>
            </a:r>
            <a:r>
              <a:rPr sz="3600" dirty="0"/>
              <a:t>Capital</a:t>
            </a:r>
            <a:r>
              <a:rPr sz="3600" spc="-100" dirty="0"/>
              <a:t> </a:t>
            </a:r>
            <a:r>
              <a:rPr sz="3600" dirty="0"/>
              <a:t>Assets</a:t>
            </a:r>
            <a:r>
              <a:rPr sz="3600" spc="-80" dirty="0"/>
              <a:t> </a:t>
            </a:r>
            <a:r>
              <a:rPr sz="3600" spc="-10" dirty="0"/>
              <a:t>11(1A)</a:t>
            </a:r>
            <a:endParaRPr sz="3600" dirty="0"/>
          </a:p>
        </p:txBody>
      </p:sp>
      <p:sp>
        <p:nvSpPr>
          <p:cNvPr id="7" name="object 7"/>
          <p:cNvSpPr txBox="1"/>
          <p:nvPr/>
        </p:nvSpPr>
        <p:spPr>
          <a:xfrm>
            <a:off x="687704" y="1573551"/>
            <a:ext cx="7843520" cy="627736"/>
          </a:xfrm>
          <a:prstGeom prst="rect">
            <a:avLst/>
          </a:prstGeom>
        </p:spPr>
        <p:txBody>
          <a:bodyPr vert="horz" wrap="square" lIns="0" tIns="12065" rIns="0" bIns="0" rtlCol="0">
            <a:spAutoFit/>
          </a:bodyPr>
          <a:lstStyle/>
          <a:p>
            <a:pPr marL="12700" marR="5080">
              <a:lnSpc>
                <a:spcPct val="100000"/>
              </a:lnSpc>
              <a:spcBef>
                <a:spcPts val="95"/>
              </a:spcBef>
              <a:tabLst>
                <a:tab pos="1044575" algn="l"/>
                <a:tab pos="1951355" algn="l"/>
                <a:tab pos="2809240" algn="l"/>
                <a:tab pos="4069715" algn="l"/>
                <a:tab pos="4791075" algn="l"/>
                <a:tab pos="5706745" algn="l"/>
                <a:tab pos="6484620" algn="l"/>
                <a:tab pos="7486015" algn="l"/>
              </a:tabLst>
            </a:pPr>
            <a:r>
              <a:rPr sz="2000" spc="-10" dirty="0">
                <a:latin typeface="Cambria"/>
                <a:cs typeface="Cambria"/>
              </a:rPr>
              <a:t>Capital</a:t>
            </a:r>
            <a:r>
              <a:rPr sz="2000" dirty="0">
                <a:latin typeface="Cambria"/>
                <a:cs typeface="Cambria"/>
              </a:rPr>
              <a:t>	</a:t>
            </a:r>
            <a:r>
              <a:rPr sz="2000" spc="-10" dirty="0">
                <a:latin typeface="Cambria"/>
                <a:cs typeface="Cambria"/>
              </a:rPr>
              <a:t>Asset,</a:t>
            </a:r>
            <a:r>
              <a:rPr sz="2000" dirty="0">
                <a:latin typeface="Cambria"/>
                <a:cs typeface="Cambria"/>
              </a:rPr>
              <a:t>	</a:t>
            </a:r>
            <a:r>
              <a:rPr sz="2000" spc="-10" dirty="0">
                <a:latin typeface="Cambria"/>
                <a:cs typeface="Cambria"/>
              </a:rPr>
              <a:t>being</a:t>
            </a:r>
            <a:r>
              <a:rPr sz="2000" dirty="0">
                <a:latin typeface="Cambria"/>
                <a:cs typeface="Cambria"/>
              </a:rPr>
              <a:t>	</a:t>
            </a:r>
            <a:r>
              <a:rPr sz="2000" spc="-10" dirty="0">
                <a:latin typeface="Cambria"/>
                <a:cs typeface="Cambria"/>
              </a:rPr>
              <a:t>Property</a:t>
            </a:r>
            <a:r>
              <a:rPr sz="2000" dirty="0">
                <a:latin typeface="Cambria"/>
                <a:cs typeface="Cambria"/>
              </a:rPr>
              <a:t>	</a:t>
            </a:r>
            <a:r>
              <a:rPr sz="2000" spc="-20" dirty="0">
                <a:latin typeface="Cambria"/>
                <a:cs typeface="Cambria"/>
              </a:rPr>
              <a:t>held</a:t>
            </a:r>
            <a:r>
              <a:rPr sz="2000" dirty="0">
                <a:latin typeface="Cambria"/>
                <a:cs typeface="Cambria"/>
              </a:rPr>
              <a:t>	</a:t>
            </a:r>
            <a:r>
              <a:rPr sz="2000" spc="-10" dirty="0">
                <a:latin typeface="Cambria"/>
                <a:cs typeface="Cambria"/>
              </a:rPr>
              <a:t>under</a:t>
            </a:r>
            <a:r>
              <a:rPr sz="2000" dirty="0">
                <a:latin typeface="Cambria"/>
                <a:cs typeface="Cambria"/>
              </a:rPr>
              <a:t>	</a:t>
            </a:r>
            <a:r>
              <a:rPr sz="2000" spc="-10" dirty="0">
                <a:latin typeface="Cambria"/>
                <a:cs typeface="Cambria"/>
              </a:rPr>
              <a:t>trust</a:t>
            </a:r>
            <a:r>
              <a:rPr sz="2000" dirty="0">
                <a:latin typeface="Cambria"/>
                <a:cs typeface="Cambria"/>
              </a:rPr>
              <a:t>	</a:t>
            </a:r>
            <a:r>
              <a:rPr sz="2000" spc="-10" dirty="0">
                <a:latin typeface="Cambria"/>
                <a:cs typeface="Cambria"/>
              </a:rPr>
              <a:t>wholly</a:t>
            </a:r>
            <a:r>
              <a:rPr sz="2000" dirty="0">
                <a:latin typeface="Cambria"/>
                <a:cs typeface="Cambria"/>
              </a:rPr>
              <a:t>	</a:t>
            </a:r>
            <a:r>
              <a:rPr sz="2000" spc="-30" dirty="0">
                <a:latin typeface="Cambria"/>
                <a:cs typeface="Cambria"/>
              </a:rPr>
              <a:t>for </a:t>
            </a:r>
            <a:r>
              <a:rPr sz="2000" dirty="0">
                <a:latin typeface="Cambria"/>
                <a:cs typeface="Cambria"/>
              </a:rPr>
              <a:t>charitable</a:t>
            </a:r>
            <a:r>
              <a:rPr sz="2000" spc="-40" dirty="0">
                <a:latin typeface="Cambria"/>
                <a:cs typeface="Cambria"/>
              </a:rPr>
              <a:t> </a:t>
            </a:r>
            <a:r>
              <a:rPr sz="2000" dirty="0">
                <a:latin typeface="Cambria"/>
                <a:cs typeface="Cambria"/>
              </a:rPr>
              <a:t>or</a:t>
            </a:r>
            <a:r>
              <a:rPr sz="2000" spc="-60" dirty="0">
                <a:latin typeface="Cambria"/>
                <a:cs typeface="Cambria"/>
              </a:rPr>
              <a:t> </a:t>
            </a:r>
            <a:r>
              <a:rPr sz="2000" dirty="0">
                <a:latin typeface="Cambria"/>
                <a:cs typeface="Cambria"/>
              </a:rPr>
              <a:t>religious</a:t>
            </a:r>
            <a:r>
              <a:rPr sz="2000" spc="-50" dirty="0">
                <a:latin typeface="Cambria"/>
                <a:cs typeface="Cambria"/>
              </a:rPr>
              <a:t> </a:t>
            </a:r>
            <a:r>
              <a:rPr sz="2000" dirty="0">
                <a:latin typeface="Cambria"/>
                <a:cs typeface="Cambria"/>
              </a:rPr>
              <a:t>purpose</a:t>
            </a:r>
            <a:r>
              <a:rPr sz="2000" spc="-50" dirty="0">
                <a:latin typeface="Cambria"/>
                <a:cs typeface="Cambria"/>
              </a:rPr>
              <a:t> </a:t>
            </a:r>
            <a:r>
              <a:rPr sz="2000" dirty="0">
                <a:latin typeface="Cambria"/>
                <a:cs typeface="Cambria"/>
              </a:rPr>
              <a:t>–</a:t>
            </a:r>
            <a:r>
              <a:rPr sz="2000" spc="-65" dirty="0">
                <a:latin typeface="Cambria"/>
                <a:cs typeface="Cambria"/>
              </a:rPr>
              <a:t> </a:t>
            </a:r>
            <a:r>
              <a:rPr sz="2000" spc="-10" dirty="0">
                <a:latin typeface="Cambria"/>
                <a:cs typeface="Cambria"/>
              </a:rPr>
              <a:t>transferred</a:t>
            </a:r>
            <a:endParaRPr sz="2000" dirty="0">
              <a:latin typeface="Cambria"/>
              <a:cs typeface="Cambria"/>
            </a:endParaRPr>
          </a:p>
        </p:txBody>
      </p:sp>
      <p:sp>
        <p:nvSpPr>
          <p:cNvPr id="8" name="object 8"/>
          <p:cNvSpPr txBox="1"/>
          <p:nvPr/>
        </p:nvSpPr>
        <p:spPr>
          <a:xfrm>
            <a:off x="632829" y="2433745"/>
            <a:ext cx="7160260" cy="2307683"/>
          </a:xfrm>
          <a:prstGeom prst="rect">
            <a:avLst/>
          </a:prstGeom>
        </p:spPr>
        <p:txBody>
          <a:bodyPr vert="horz" wrap="square" lIns="0" tIns="12065" rIns="0" bIns="0" rtlCol="0">
            <a:spAutoFit/>
          </a:bodyPr>
          <a:lstStyle/>
          <a:p>
            <a:pPr marL="354330" marR="5080" indent="-342265">
              <a:lnSpc>
                <a:spcPct val="100000"/>
              </a:lnSpc>
              <a:spcBef>
                <a:spcPts val="95"/>
              </a:spcBef>
              <a:buFont typeface="Wingdings"/>
              <a:buChar char=""/>
              <a:tabLst>
                <a:tab pos="355600" algn="l"/>
              </a:tabLst>
            </a:pPr>
            <a:r>
              <a:rPr sz="2000" dirty="0">
                <a:latin typeface="Cambria"/>
                <a:cs typeface="Cambria"/>
              </a:rPr>
              <a:t>If</a:t>
            </a:r>
            <a:r>
              <a:rPr sz="2000" spc="370" dirty="0">
                <a:latin typeface="Cambria"/>
                <a:cs typeface="Cambria"/>
              </a:rPr>
              <a:t>  </a:t>
            </a:r>
            <a:r>
              <a:rPr sz="2000" dirty="0">
                <a:latin typeface="Cambria"/>
                <a:cs typeface="Cambria"/>
              </a:rPr>
              <a:t>cost</a:t>
            </a:r>
            <a:r>
              <a:rPr sz="2000" spc="375" dirty="0">
                <a:latin typeface="Cambria"/>
                <a:cs typeface="Cambria"/>
              </a:rPr>
              <a:t>  </a:t>
            </a:r>
            <a:r>
              <a:rPr sz="2000" dirty="0">
                <a:latin typeface="Cambria"/>
                <a:cs typeface="Cambria"/>
              </a:rPr>
              <a:t>of</a:t>
            </a:r>
            <a:r>
              <a:rPr sz="2000" spc="380" dirty="0">
                <a:latin typeface="Cambria"/>
                <a:cs typeface="Cambria"/>
              </a:rPr>
              <a:t>  </a:t>
            </a:r>
            <a:r>
              <a:rPr sz="2000" dirty="0">
                <a:latin typeface="Cambria"/>
                <a:cs typeface="Cambria"/>
              </a:rPr>
              <a:t>new</a:t>
            </a:r>
            <a:r>
              <a:rPr sz="2000" spc="375" dirty="0">
                <a:latin typeface="Cambria"/>
                <a:cs typeface="Cambria"/>
              </a:rPr>
              <a:t>  </a:t>
            </a:r>
            <a:r>
              <a:rPr sz="2000" dirty="0">
                <a:latin typeface="Cambria"/>
                <a:cs typeface="Cambria"/>
              </a:rPr>
              <a:t>asset</a:t>
            </a:r>
            <a:r>
              <a:rPr sz="2000" spc="375" dirty="0">
                <a:latin typeface="Cambria"/>
                <a:cs typeface="Cambria"/>
              </a:rPr>
              <a:t>  </a:t>
            </a:r>
            <a:r>
              <a:rPr sz="2000" dirty="0">
                <a:latin typeface="Cambria"/>
                <a:cs typeface="Cambria"/>
              </a:rPr>
              <a:t>&gt;</a:t>
            </a:r>
            <a:r>
              <a:rPr sz="2000" spc="370" dirty="0">
                <a:latin typeface="Cambria"/>
                <a:cs typeface="Cambria"/>
              </a:rPr>
              <a:t>  </a:t>
            </a:r>
            <a:r>
              <a:rPr sz="2000" dirty="0">
                <a:latin typeface="Cambria"/>
                <a:cs typeface="Cambria"/>
              </a:rPr>
              <a:t>Net</a:t>
            </a:r>
            <a:r>
              <a:rPr sz="2000" spc="370" dirty="0">
                <a:latin typeface="Cambria"/>
                <a:cs typeface="Cambria"/>
              </a:rPr>
              <a:t>  </a:t>
            </a:r>
            <a:r>
              <a:rPr sz="2000" spc="-10" dirty="0">
                <a:latin typeface="Cambria"/>
                <a:cs typeface="Cambria"/>
              </a:rPr>
              <a:t>Consideration</a:t>
            </a:r>
            <a:r>
              <a:rPr lang="en-US" sz="2000" spc="-10" dirty="0">
                <a:latin typeface="Cambria"/>
                <a:cs typeface="Cambria"/>
              </a:rPr>
              <a:t> from Asset</a:t>
            </a:r>
            <a:r>
              <a:rPr sz="2000" spc="-10" dirty="0">
                <a:latin typeface="Cambria"/>
                <a:cs typeface="Cambria"/>
              </a:rPr>
              <a:t>	</a:t>
            </a:r>
            <a:r>
              <a:rPr sz="2000" dirty="0">
                <a:latin typeface="Cambria"/>
                <a:cs typeface="Cambria"/>
              </a:rPr>
              <a:t>transferred-</a:t>
            </a:r>
            <a:r>
              <a:rPr sz="2000" spc="350" dirty="0">
                <a:latin typeface="Cambria"/>
                <a:cs typeface="Cambria"/>
              </a:rPr>
              <a:t>  </a:t>
            </a:r>
            <a:r>
              <a:rPr sz="2000" dirty="0">
                <a:solidFill>
                  <a:srgbClr val="FF0000"/>
                </a:solidFill>
                <a:latin typeface="Cambria"/>
                <a:cs typeface="Cambria"/>
              </a:rPr>
              <a:t>Whole</a:t>
            </a:r>
            <a:r>
              <a:rPr sz="2000" spc="355" dirty="0">
                <a:solidFill>
                  <a:srgbClr val="FF0000"/>
                </a:solidFill>
                <a:latin typeface="Cambria"/>
                <a:cs typeface="Cambria"/>
              </a:rPr>
              <a:t>  </a:t>
            </a:r>
            <a:r>
              <a:rPr sz="2000" dirty="0">
                <a:solidFill>
                  <a:srgbClr val="FF0000"/>
                </a:solidFill>
                <a:latin typeface="Cambria"/>
                <a:cs typeface="Cambria"/>
              </a:rPr>
              <a:t>of</a:t>
            </a:r>
            <a:r>
              <a:rPr sz="2000" spc="350" dirty="0">
                <a:solidFill>
                  <a:srgbClr val="FF0000"/>
                </a:solidFill>
                <a:latin typeface="Cambria"/>
                <a:cs typeface="Cambria"/>
              </a:rPr>
              <a:t>  </a:t>
            </a:r>
            <a:r>
              <a:rPr sz="2000" dirty="0">
                <a:solidFill>
                  <a:srgbClr val="FF0000"/>
                </a:solidFill>
                <a:latin typeface="Cambria"/>
                <a:cs typeface="Cambria"/>
              </a:rPr>
              <a:t>capital</a:t>
            </a:r>
            <a:r>
              <a:rPr sz="2000" spc="365" dirty="0">
                <a:solidFill>
                  <a:srgbClr val="FF0000"/>
                </a:solidFill>
                <a:latin typeface="Cambria"/>
                <a:cs typeface="Cambria"/>
              </a:rPr>
              <a:t>  </a:t>
            </a:r>
            <a:r>
              <a:rPr sz="2000" dirty="0">
                <a:solidFill>
                  <a:srgbClr val="FF0000"/>
                </a:solidFill>
                <a:latin typeface="Cambria"/>
                <a:cs typeface="Cambria"/>
              </a:rPr>
              <a:t>gain</a:t>
            </a:r>
            <a:r>
              <a:rPr sz="2000" spc="350" dirty="0">
                <a:solidFill>
                  <a:srgbClr val="FF0000"/>
                </a:solidFill>
                <a:latin typeface="Cambria"/>
                <a:cs typeface="Cambria"/>
              </a:rPr>
              <a:t>  </a:t>
            </a:r>
            <a:r>
              <a:rPr sz="2000" dirty="0">
                <a:latin typeface="Cambria"/>
                <a:cs typeface="Cambria"/>
              </a:rPr>
              <a:t>will</a:t>
            </a:r>
            <a:r>
              <a:rPr sz="2000" spc="355" dirty="0">
                <a:latin typeface="Cambria"/>
                <a:cs typeface="Cambria"/>
              </a:rPr>
              <a:t>  </a:t>
            </a:r>
            <a:r>
              <a:rPr sz="2000" spc="-25" dirty="0">
                <a:latin typeface="Cambria"/>
                <a:cs typeface="Cambria"/>
              </a:rPr>
              <a:t>be</a:t>
            </a:r>
            <a:r>
              <a:rPr lang="en-US" sz="2000" spc="-25" dirty="0">
                <a:latin typeface="Cambria"/>
                <a:cs typeface="Cambria"/>
              </a:rPr>
              <a:t> deemed as</a:t>
            </a:r>
            <a:r>
              <a:rPr sz="2000" spc="-25" dirty="0">
                <a:latin typeface="Cambria"/>
                <a:cs typeface="Cambria"/>
              </a:rPr>
              <a:t>	</a:t>
            </a:r>
            <a:r>
              <a:rPr sz="2000" spc="-10" dirty="0">
                <a:latin typeface="Cambria"/>
                <a:cs typeface="Cambria"/>
              </a:rPr>
              <a:t>Application</a:t>
            </a:r>
            <a:endParaRPr sz="2000" dirty="0">
              <a:latin typeface="Cambria"/>
              <a:cs typeface="Cambria"/>
            </a:endParaRPr>
          </a:p>
          <a:p>
            <a:pPr marL="354965" indent="-342265">
              <a:lnSpc>
                <a:spcPct val="100000"/>
              </a:lnSpc>
              <a:spcBef>
                <a:spcPts val="525"/>
              </a:spcBef>
              <a:buFont typeface="Wingdings"/>
              <a:buChar char=""/>
              <a:tabLst>
                <a:tab pos="354965" algn="l"/>
              </a:tabLst>
            </a:pPr>
            <a:r>
              <a:rPr sz="2000" dirty="0">
                <a:latin typeface="Cambria"/>
                <a:cs typeface="Cambria"/>
              </a:rPr>
              <a:t>If</a:t>
            </a:r>
            <a:r>
              <a:rPr sz="2000" spc="365" dirty="0">
                <a:latin typeface="Cambria"/>
                <a:cs typeface="Cambria"/>
              </a:rPr>
              <a:t>  </a:t>
            </a:r>
            <a:r>
              <a:rPr sz="2000" dirty="0">
                <a:latin typeface="Cambria"/>
                <a:cs typeface="Cambria"/>
              </a:rPr>
              <a:t>cost</a:t>
            </a:r>
            <a:r>
              <a:rPr sz="2000" spc="375" dirty="0">
                <a:latin typeface="Cambria"/>
                <a:cs typeface="Cambria"/>
              </a:rPr>
              <a:t>  </a:t>
            </a:r>
            <a:r>
              <a:rPr sz="2000" dirty="0">
                <a:latin typeface="Cambria"/>
                <a:cs typeface="Cambria"/>
              </a:rPr>
              <a:t>of</a:t>
            </a:r>
            <a:r>
              <a:rPr sz="2000" spc="370" dirty="0">
                <a:latin typeface="Cambria"/>
                <a:cs typeface="Cambria"/>
              </a:rPr>
              <a:t>  </a:t>
            </a:r>
            <a:r>
              <a:rPr sz="2000" dirty="0">
                <a:latin typeface="Cambria"/>
                <a:cs typeface="Cambria"/>
              </a:rPr>
              <a:t>new</a:t>
            </a:r>
            <a:r>
              <a:rPr sz="2000" spc="380" dirty="0">
                <a:latin typeface="Cambria"/>
                <a:cs typeface="Cambria"/>
              </a:rPr>
              <a:t>  </a:t>
            </a:r>
            <a:r>
              <a:rPr sz="2000" dirty="0">
                <a:latin typeface="Cambria"/>
                <a:cs typeface="Cambria"/>
              </a:rPr>
              <a:t>Asset</a:t>
            </a:r>
            <a:r>
              <a:rPr sz="2000" spc="380" dirty="0">
                <a:latin typeface="Cambria"/>
                <a:cs typeface="Cambria"/>
              </a:rPr>
              <a:t>  </a:t>
            </a:r>
            <a:r>
              <a:rPr sz="2000" dirty="0">
                <a:latin typeface="Cambria"/>
                <a:cs typeface="Cambria"/>
              </a:rPr>
              <a:t>&lt;</a:t>
            </a:r>
            <a:r>
              <a:rPr sz="2000" spc="365" dirty="0">
                <a:latin typeface="Cambria"/>
                <a:cs typeface="Cambria"/>
              </a:rPr>
              <a:t>  </a:t>
            </a:r>
            <a:r>
              <a:rPr sz="2000" dirty="0">
                <a:latin typeface="Cambria"/>
                <a:cs typeface="Cambria"/>
              </a:rPr>
              <a:t>Net</a:t>
            </a:r>
            <a:r>
              <a:rPr sz="2000" spc="375" dirty="0">
                <a:latin typeface="Cambria"/>
                <a:cs typeface="Cambria"/>
              </a:rPr>
              <a:t>  </a:t>
            </a:r>
            <a:r>
              <a:rPr sz="2000" spc="-10" dirty="0">
                <a:latin typeface="Cambria"/>
                <a:cs typeface="Cambria"/>
              </a:rPr>
              <a:t>consideration</a:t>
            </a:r>
            <a:r>
              <a:rPr lang="en-US" sz="2000" spc="-10" dirty="0">
                <a:latin typeface="Cambria"/>
                <a:cs typeface="Cambria"/>
              </a:rPr>
              <a:t> from Asset</a:t>
            </a:r>
          </a:p>
          <a:p>
            <a:pPr marL="355600">
              <a:lnSpc>
                <a:spcPct val="100000"/>
              </a:lnSpc>
              <a:spcBef>
                <a:spcPts val="95"/>
              </a:spcBef>
            </a:pPr>
            <a:r>
              <a:rPr lang="en-US" sz="2000" spc="-25" dirty="0">
                <a:latin typeface="Cambria"/>
                <a:cs typeface="Cambria"/>
              </a:rPr>
              <a:t>transferred-</a:t>
            </a:r>
            <a:r>
              <a:rPr lang="en-US" sz="2000" dirty="0">
                <a:solidFill>
                  <a:srgbClr val="FF0000"/>
                </a:solidFill>
                <a:latin typeface="Cambria"/>
                <a:cs typeface="Cambria"/>
              </a:rPr>
              <a:t>(Cost</a:t>
            </a:r>
            <a:r>
              <a:rPr lang="en-US" sz="2000" spc="300" dirty="0">
                <a:solidFill>
                  <a:srgbClr val="FF0000"/>
                </a:solidFill>
                <a:latin typeface="Cambria"/>
                <a:cs typeface="Cambria"/>
              </a:rPr>
              <a:t> </a:t>
            </a:r>
            <a:r>
              <a:rPr lang="en-US" sz="2000" dirty="0">
                <a:solidFill>
                  <a:srgbClr val="FF0000"/>
                </a:solidFill>
                <a:latin typeface="Cambria"/>
                <a:cs typeface="Cambria"/>
              </a:rPr>
              <a:t>of</a:t>
            </a:r>
            <a:r>
              <a:rPr lang="en-US" sz="2000" spc="300" dirty="0">
                <a:solidFill>
                  <a:srgbClr val="FF0000"/>
                </a:solidFill>
                <a:latin typeface="Cambria"/>
                <a:cs typeface="Cambria"/>
              </a:rPr>
              <a:t> </a:t>
            </a:r>
            <a:r>
              <a:rPr lang="en-US" sz="2000" dirty="0">
                <a:solidFill>
                  <a:srgbClr val="FF0000"/>
                </a:solidFill>
                <a:latin typeface="Cambria"/>
                <a:cs typeface="Cambria"/>
              </a:rPr>
              <a:t>new</a:t>
            </a:r>
            <a:r>
              <a:rPr lang="en-US" sz="2000" spc="305" dirty="0">
                <a:solidFill>
                  <a:srgbClr val="FF0000"/>
                </a:solidFill>
                <a:latin typeface="Cambria"/>
                <a:cs typeface="Cambria"/>
              </a:rPr>
              <a:t> </a:t>
            </a:r>
            <a:r>
              <a:rPr lang="en-US" sz="2000" dirty="0">
                <a:solidFill>
                  <a:srgbClr val="FF0000"/>
                </a:solidFill>
                <a:latin typeface="Cambria"/>
                <a:cs typeface="Cambria"/>
              </a:rPr>
              <a:t>Asset</a:t>
            </a:r>
            <a:r>
              <a:rPr lang="en-US" sz="2000" spc="300" dirty="0">
                <a:solidFill>
                  <a:srgbClr val="FF0000"/>
                </a:solidFill>
                <a:latin typeface="Cambria"/>
                <a:cs typeface="Cambria"/>
              </a:rPr>
              <a:t> </a:t>
            </a:r>
            <a:r>
              <a:rPr lang="en-US" sz="2000" dirty="0">
                <a:solidFill>
                  <a:srgbClr val="FF0000"/>
                </a:solidFill>
                <a:latin typeface="Cambria"/>
                <a:cs typeface="Cambria"/>
              </a:rPr>
              <a:t>–</a:t>
            </a:r>
            <a:r>
              <a:rPr lang="en-US" sz="2000" spc="315" dirty="0">
                <a:solidFill>
                  <a:srgbClr val="FF0000"/>
                </a:solidFill>
                <a:latin typeface="Cambria"/>
                <a:cs typeface="Cambria"/>
              </a:rPr>
              <a:t> </a:t>
            </a:r>
            <a:r>
              <a:rPr lang="en-US" sz="2000" dirty="0">
                <a:solidFill>
                  <a:srgbClr val="FF0000"/>
                </a:solidFill>
                <a:latin typeface="Cambria"/>
                <a:cs typeface="Cambria"/>
              </a:rPr>
              <a:t>cost</a:t>
            </a:r>
            <a:r>
              <a:rPr lang="en-US" sz="2000" spc="295" dirty="0">
                <a:solidFill>
                  <a:srgbClr val="FF0000"/>
                </a:solidFill>
                <a:latin typeface="Cambria"/>
                <a:cs typeface="Cambria"/>
              </a:rPr>
              <a:t> </a:t>
            </a:r>
            <a:r>
              <a:rPr lang="en-US" sz="2000" dirty="0">
                <a:solidFill>
                  <a:srgbClr val="FF0000"/>
                </a:solidFill>
                <a:latin typeface="Cambria"/>
                <a:cs typeface="Cambria"/>
              </a:rPr>
              <a:t>of</a:t>
            </a:r>
            <a:r>
              <a:rPr lang="en-US" sz="2000" spc="305" dirty="0">
                <a:solidFill>
                  <a:srgbClr val="FF0000"/>
                </a:solidFill>
                <a:latin typeface="Cambria"/>
                <a:cs typeface="Cambria"/>
              </a:rPr>
              <a:t> </a:t>
            </a:r>
            <a:r>
              <a:rPr lang="en-US" sz="2000" dirty="0">
                <a:solidFill>
                  <a:srgbClr val="FF0000"/>
                </a:solidFill>
                <a:latin typeface="Cambria"/>
                <a:cs typeface="Cambria"/>
              </a:rPr>
              <a:t>asset</a:t>
            </a:r>
            <a:r>
              <a:rPr lang="en-US" sz="2000" spc="310" dirty="0">
                <a:solidFill>
                  <a:srgbClr val="FF0000"/>
                </a:solidFill>
                <a:latin typeface="Cambria"/>
                <a:cs typeface="Cambria"/>
              </a:rPr>
              <a:t> </a:t>
            </a:r>
            <a:r>
              <a:rPr lang="en-US" sz="2000" dirty="0">
                <a:solidFill>
                  <a:srgbClr val="FF0000"/>
                </a:solidFill>
                <a:latin typeface="Cambria"/>
                <a:cs typeface="Cambria"/>
              </a:rPr>
              <a:t>transferred)</a:t>
            </a:r>
            <a:r>
              <a:rPr lang="en-US" sz="2000" spc="310" dirty="0">
                <a:solidFill>
                  <a:srgbClr val="FF0000"/>
                </a:solidFill>
                <a:latin typeface="Cambria"/>
                <a:cs typeface="Cambria"/>
              </a:rPr>
              <a:t> </a:t>
            </a:r>
            <a:r>
              <a:rPr lang="en-US" sz="2000" spc="-50" dirty="0">
                <a:latin typeface="Cambria"/>
                <a:cs typeface="Cambria"/>
              </a:rPr>
              <a:t>–</a:t>
            </a:r>
            <a:endParaRPr lang="en-US" sz="2000" dirty="0">
              <a:latin typeface="Cambria"/>
              <a:cs typeface="Cambria"/>
            </a:endParaRPr>
          </a:p>
          <a:p>
            <a:pPr marL="355600">
              <a:lnSpc>
                <a:spcPct val="100000"/>
              </a:lnSpc>
              <a:spcBef>
                <a:spcPts val="5"/>
              </a:spcBef>
            </a:pPr>
            <a:r>
              <a:rPr lang="en-US" sz="2000" dirty="0">
                <a:latin typeface="Cambria"/>
                <a:cs typeface="Cambria"/>
              </a:rPr>
              <a:t>will</a:t>
            </a:r>
            <a:r>
              <a:rPr lang="en-US" sz="2000" spc="-45" dirty="0">
                <a:latin typeface="Cambria"/>
                <a:cs typeface="Cambria"/>
              </a:rPr>
              <a:t> </a:t>
            </a:r>
            <a:r>
              <a:rPr lang="en-US" sz="2000" dirty="0">
                <a:latin typeface="Cambria"/>
                <a:cs typeface="Cambria"/>
              </a:rPr>
              <a:t>be</a:t>
            </a:r>
            <a:r>
              <a:rPr lang="en-US" sz="2000" spc="-30" dirty="0">
                <a:latin typeface="Cambria"/>
                <a:cs typeface="Cambria"/>
              </a:rPr>
              <a:t> </a:t>
            </a:r>
            <a:r>
              <a:rPr lang="en-US" sz="2000" dirty="0">
                <a:latin typeface="Cambria"/>
                <a:cs typeface="Cambria"/>
              </a:rPr>
              <a:t>deemed</a:t>
            </a:r>
            <a:r>
              <a:rPr lang="en-US" sz="2000" spc="-20" dirty="0">
                <a:latin typeface="Cambria"/>
                <a:cs typeface="Cambria"/>
              </a:rPr>
              <a:t> </a:t>
            </a:r>
            <a:r>
              <a:rPr lang="en-US" sz="2000" dirty="0">
                <a:latin typeface="Cambria"/>
                <a:cs typeface="Cambria"/>
              </a:rPr>
              <a:t>as</a:t>
            </a:r>
            <a:r>
              <a:rPr lang="en-US" sz="2000" spc="-25" dirty="0">
                <a:latin typeface="Cambria"/>
                <a:cs typeface="Cambria"/>
              </a:rPr>
              <a:t> </a:t>
            </a:r>
            <a:r>
              <a:rPr lang="en-US" sz="2000" spc="-10" dirty="0">
                <a:latin typeface="Cambria"/>
                <a:cs typeface="Cambria"/>
              </a:rPr>
              <a:t>Application.</a:t>
            </a:r>
            <a:endParaRPr lang="en-US" sz="2000" dirty="0">
              <a:latin typeface="Cambria"/>
              <a:cs typeface="Cambria"/>
            </a:endParaRPr>
          </a:p>
          <a:p>
            <a:pPr marL="12700">
              <a:lnSpc>
                <a:spcPct val="100000"/>
              </a:lnSpc>
              <a:spcBef>
                <a:spcPts val="525"/>
              </a:spcBef>
              <a:tabLst>
                <a:tab pos="354965" algn="l"/>
              </a:tabLst>
            </a:pPr>
            <a:endParaRPr sz="2000" dirty="0">
              <a:latin typeface="Cambria"/>
              <a:cs typeface="Cambria"/>
            </a:endParaRPr>
          </a:p>
        </p:txBody>
      </p:sp>
      <p:sp>
        <p:nvSpPr>
          <p:cNvPr id="10" name="object 10"/>
          <p:cNvSpPr txBox="1"/>
          <p:nvPr/>
        </p:nvSpPr>
        <p:spPr>
          <a:xfrm>
            <a:off x="688340" y="4267200"/>
            <a:ext cx="7842884" cy="1692130"/>
          </a:xfrm>
          <a:prstGeom prst="rect">
            <a:avLst/>
          </a:prstGeom>
        </p:spPr>
        <p:txBody>
          <a:bodyPr vert="horz" wrap="square" lIns="0" tIns="12065" rIns="0" bIns="0" rtlCol="0">
            <a:spAutoFit/>
          </a:bodyPr>
          <a:lstStyle/>
          <a:p>
            <a:pPr>
              <a:lnSpc>
                <a:spcPct val="100000"/>
              </a:lnSpc>
              <a:spcBef>
                <a:spcPts val="1115"/>
              </a:spcBef>
            </a:pPr>
            <a:endParaRPr sz="2000" dirty="0">
              <a:latin typeface="Cambria"/>
              <a:cs typeface="Cambria"/>
            </a:endParaRPr>
          </a:p>
          <a:p>
            <a:pPr marL="12700">
              <a:lnSpc>
                <a:spcPct val="100000"/>
              </a:lnSpc>
            </a:pPr>
            <a:r>
              <a:rPr sz="2000" dirty="0">
                <a:latin typeface="Cambria"/>
                <a:cs typeface="Cambria"/>
              </a:rPr>
              <a:t>Cost</a:t>
            </a:r>
            <a:r>
              <a:rPr sz="2000" spc="-25" dirty="0">
                <a:latin typeface="Cambria"/>
                <a:cs typeface="Cambria"/>
              </a:rPr>
              <a:t> </a:t>
            </a:r>
            <a:r>
              <a:rPr sz="2000" dirty="0">
                <a:latin typeface="Cambria"/>
                <a:cs typeface="Cambria"/>
              </a:rPr>
              <a:t>of</a:t>
            </a:r>
            <a:r>
              <a:rPr sz="2000" spc="-35" dirty="0">
                <a:latin typeface="Cambria"/>
                <a:cs typeface="Cambria"/>
              </a:rPr>
              <a:t> </a:t>
            </a:r>
            <a:r>
              <a:rPr sz="2000" dirty="0">
                <a:latin typeface="Cambria"/>
                <a:cs typeface="Cambria"/>
              </a:rPr>
              <a:t>Asset</a:t>
            </a:r>
            <a:r>
              <a:rPr sz="2000" spc="-5" dirty="0">
                <a:latin typeface="Cambria"/>
                <a:cs typeface="Cambria"/>
              </a:rPr>
              <a:t> </a:t>
            </a:r>
            <a:r>
              <a:rPr sz="2000" spc="-10" dirty="0">
                <a:latin typeface="Cambria"/>
                <a:cs typeface="Cambria"/>
              </a:rPr>
              <a:t>transferred</a:t>
            </a:r>
            <a:r>
              <a:rPr sz="2000" spc="-5" dirty="0">
                <a:latin typeface="Cambria"/>
                <a:cs typeface="Cambria"/>
              </a:rPr>
              <a:t> </a:t>
            </a:r>
            <a:r>
              <a:rPr sz="2000" dirty="0">
                <a:latin typeface="Cambria"/>
                <a:cs typeface="Cambria"/>
              </a:rPr>
              <a:t>=</a:t>
            </a:r>
            <a:r>
              <a:rPr sz="2000" spc="-35" dirty="0">
                <a:latin typeface="Cambria"/>
                <a:cs typeface="Cambria"/>
              </a:rPr>
              <a:t> </a:t>
            </a:r>
            <a:r>
              <a:rPr sz="2000" dirty="0">
                <a:latin typeface="Cambria"/>
                <a:cs typeface="Cambria"/>
              </a:rPr>
              <a:t>cost</a:t>
            </a:r>
            <a:r>
              <a:rPr sz="2000" spc="-20" dirty="0">
                <a:latin typeface="Cambria"/>
                <a:cs typeface="Cambria"/>
              </a:rPr>
              <a:t> </a:t>
            </a:r>
            <a:r>
              <a:rPr sz="2000" dirty="0">
                <a:latin typeface="Cambria"/>
                <a:cs typeface="Cambria"/>
              </a:rPr>
              <a:t>as</a:t>
            </a:r>
            <a:r>
              <a:rPr sz="2000" spc="-15" dirty="0">
                <a:latin typeface="Cambria"/>
                <a:cs typeface="Cambria"/>
              </a:rPr>
              <a:t> </a:t>
            </a:r>
            <a:r>
              <a:rPr sz="2000" dirty="0">
                <a:latin typeface="Cambria"/>
                <a:cs typeface="Cambria"/>
              </a:rPr>
              <a:t>per</a:t>
            </a:r>
            <a:r>
              <a:rPr sz="2000" spc="-30" dirty="0">
                <a:latin typeface="Cambria"/>
                <a:cs typeface="Cambria"/>
              </a:rPr>
              <a:t> </a:t>
            </a:r>
            <a:r>
              <a:rPr sz="2000" dirty="0">
                <a:solidFill>
                  <a:srgbClr val="FF0000"/>
                </a:solidFill>
                <a:latin typeface="Cambria"/>
                <a:cs typeface="Cambria"/>
              </a:rPr>
              <a:t>sec</a:t>
            </a:r>
            <a:r>
              <a:rPr sz="2000" spc="-15" dirty="0">
                <a:solidFill>
                  <a:srgbClr val="FF0000"/>
                </a:solidFill>
                <a:latin typeface="Cambria"/>
                <a:cs typeface="Cambria"/>
              </a:rPr>
              <a:t> </a:t>
            </a:r>
            <a:r>
              <a:rPr sz="2000" dirty="0">
                <a:solidFill>
                  <a:srgbClr val="FF0000"/>
                </a:solidFill>
                <a:latin typeface="Cambria"/>
                <a:cs typeface="Cambria"/>
              </a:rPr>
              <a:t>48</a:t>
            </a:r>
            <a:r>
              <a:rPr sz="2000" spc="-45" dirty="0">
                <a:solidFill>
                  <a:srgbClr val="FF0000"/>
                </a:solidFill>
                <a:latin typeface="Cambria"/>
                <a:cs typeface="Cambria"/>
              </a:rPr>
              <a:t> </a:t>
            </a:r>
            <a:r>
              <a:rPr sz="2000" dirty="0">
                <a:solidFill>
                  <a:srgbClr val="FF0000"/>
                </a:solidFill>
                <a:latin typeface="Cambria"/>
                <a:cs typeface="Cambria"/>
              </a:rPr>
              <a:t>and</a:t>
            </a:r>
            <a:r>
              <a:rPr sz="2000" spc="-20" dirty="0">
                <a:solidFill>
                  <a:srgbClr val="FF0000"/>
                </a:solidFill>
                <a:latin typeface="Cambria"/>
                <a:cs typeface="Cambria"/>
              </a:rPr>
              <a:t> </a:t>
            </a:r>
            <a:r>
              <a:rPr sz="2000" spc="-25" dirty="0">
                <a:solidFill>
                  <a:srgbClr val="FF0000"/>
                </a:solidFill>
                <a:latin typeface="Cambria"/>
                <a:cs typeface="Cambria"/>
              </a:rPr>
              <a:t>49</a:t>
            </a:r>
            <a:endParaRPr sz="2000" dirty="0">
              <a:latin typeface="Cambria"/>
              <a:cs typeface="Cambria"/>
            </a:endParaRPr>
          </a:p>
          <a:p>
            <a:pPr>
              <a:lnSpc>
                <a:spcPct val="100000"/>
              </a:lnSpc>
              <a:spcBef>
                <a:spcPts val="1120"/>
              </a:spcBef>
            </a:pPr>
            <a:endParaRPr sz="2000" dirty="0">
              <a:latin typeface="Cambria"/>
              <a:cs typeface="Cambria"/>
            </a:endParaRPr>
          </a:p>
          <a:p>
            <a:pPr marL="12700">
              <a:lnSpc>
                <a:spcPct val="100000"/>
              </a:lnSpc>
            </a:pPr>
            <a:r>
              <a:rPr sz="2000" dirty="0">
                <a:latin typeface="Cambria"/>
                <a:cs typeface="Cambria"/>
              </a:rPr>
              <a:t>Net</a:t>
            </a:r>
            <a:r>
              <a:rPr sz="2000" spc="80" dirty="0">
                <a:latin typeface="Cambria"/>
                <a:cs typeface="Cambria"/>
              </a:rPr>
              <a:t> </a:t>
            </a:r>
            <a:r>
              <a:rPr sz="2000" dirty="0">
                <a:latin typeface="Cambria"/>
                <a:cs typeface="Cambria"/>
              </a:rPr>
              <a:t>Consideration=</a:t>
            </a:r>
            <a:r>
              <a:rPr sz="2000" spc="70" dirty="0">
                <a:latin typeface="Cambria"/>
                <a:cs typeface="Cambria"/>
              </a:rPr>
              <a:t> </a:t>
            </a:r>
            <a:r>
              <a:rPr sz="2000" dirty="0">
                <a:latin typeface="Cambria"/>
                <a:cs typeface="Cambria"/>
              </a:rPr>
              <a:t>full</a:t>
            </a:r>
            <a:r>
              <a:rPr sz="2000" spc="95" dirty="0">
                <a:latin typeface="Cambria"/>
                <a:cs typeface="Cambria"/>
              </a:rPr>
              <a:t> </a:t>
            </a:r>
            <a:r>
              <a:rPr sz="2000" dirty="0">
                <a:latin typeface="Cambria"/>
                <a:cs typeface="Cambria"/>
              </a:rPr>
              <a:t>value</a:t>
            </a:r>
            <a:r>
              <a:rPr sz="2000" spc="75" dirty="0">
                <a:latin typeface="Cambria"/>
                <a:cs typeface="Cambria"/>
              </a:rPr>
              <a:t> </a:t>
            </a:r>
            <a:r>
              <a:rPr sz="2000" dirty="0">
                <a:latin typeface="Cambria"/>
                <a:cs typeface="Cambria"/>
              </a:rPr>
              <a:t>of</a:t>
            </a:r>
            <a:r>
              <a:rPr sz="2000" spc="70" dirty="0">
                <a:latin typeface="Cambria"/>
                <a:cs typeface="Cambria"/>
              </a:rPr>
              <a:t> </a:t>
            </a:r>
            <a:r>
              <a:rPr sz="2000" dirty="0">
                <a:latin typeface="Cambria"/>
                <a:cs typeface="Cambria"/>
              </a:rPr>
              <a:t>consideration</a:t>
            </a:r>
            <a:r>
              <a:rPr sz="2000" spc="80" dirty="0">
                <a:latin typeface="Cambria"/>
                <a:cs typeface="Cambria"/>
              </a:rPr>
              <a:t> </a:t>
            </a:r>
            <a:r>
              <a:rPr sz="2000" dirty="0">
                <a:latin typeface="Cambria"/>
                <a:cs typeface="Cambria"/>
              </a:rPr>
              <a:t>accrued/</a:t>
            </a:r>
            <a:r>
              <a:rPr sz="2000" spc="85" dirty="0">
                <a:latin typeface="Cambria"/>
                <a:cs typeface="Cambria"/>
              </a:rPr>
              <a:t> </a:t>
            </a:r>
            <a:r>
              <a:rPr sz="2000" spc="-10" dirty="0">
                <a:latin typeface="Cambria"/>
                <a:cs typeface="Cambria"/>
              </a:rPr>
              <a:t>received</a:t>
            </a:r>
            <a:endParaRPr lang="en-US" sz="2000" spc="-10" dirty="0">
              <a:latin typeface="Cambria"/>
              <a:cs typeface="Cambria"/>
            </a:endParaRPr>
          </a:p>
          <a:p>
            <a:pPr marL="12700"/>
            <a:r>
              <a:rPr lang="en-US" sz="2000" dirty="0">
                <a:latin typeface="Cambria"/>
                <a:cs typeface="Cambria"/>
              </a:rPr>
              <a:t>less</a:t>
            </a:r>
            <a:r>
              <a:rPr lang="en-US" sz="2000" spc="-45" dirty="0">
                <a:latin typeface="Cambria"/>
                <a:cs typeface="Cambria"/>
              </a:rPr>
              <a:t> </a:t>
            </a:r>
            <a:r>
              <a:rPr lang="en-US" sz="2000" dirty="0">
                <a:latin typeface="Cambria"/>
                <a:cs typeface="Cambria"/>
              </a:rPr>
              <a:t>exp.</a:t>
            </a:r>
            <a:r>
              <a:rPr lang="en-US" sz="2000" spc="-60" dirty="0">
                <a:latin typeface="Cambria"/>
                <a:cs typeface="Cambria"/>
              </a:rPr>
              <a:t> </a:t>
            </a:r>
            <a:r>
              <a:rPr lang="en-US" sz="2000" dirty="0">
                <a:latin typeface="Cambria"/>
                <a:cs typeface="Cambria"/>
              </a:rPr>
              <a:t>Incurred</a:t>
            </a:r>
            <a:r>
              <a:rPr lang="en-US" sz="2000" spc="-55" dirty="0">
                <a:latin typeface="Cambria"/>
                <a:cs typeface="Cambria"/>
              </a:rPr>
              <a:t> </a:t>
            </a:r>
            <a:r>
              <a:rPr lang="en-US" sz="2000" dirty="0">
                <a:latin typeface="Cambria"/>
                <a:cs typeface="Cambria"/>
              </a:rPr>
              <a:t>for</a:t>
            </a:r>
            <a:r>
              <a:rPr lang="en-US" sz="2000" spc="-55" dirty="0">
                <a:latin typeface="Cambria"/>
                <a:cs typeface="Cambria"/>
              </a:rPr>
              <a:t> </a:t>
            </a:r>
            <a:r>
              <a:rPr lang="en-US" sz="2000" spc="-10" dirty="0">
                <a:latin typeface="Cambria"/>
                <a:cs typeface="Cambria"/>
              </a:rPr>
              <a:t>transfer.</a:t>
            </a:r>
            <a:endParaRPr lang="en-US" sz="2000" dirty="0">
              <a:latin typeface="Cambria"/>
              <a:cs typeface="Cambria"/>
            </a:endParaRPr>
          </a:p>
        </p:txBody>
      </p:sp>
      <p:sp>
        <p:nvSpPr>
          <p:cNvPr id="3" name="Slide Number Placeholder 2">
            <a:extLst>
              <a:ext uri="{FF2B5EF4-FFF2-40B4-BE49-F238E27FC236}">
                <a16:creationId xmlns:a16="http://schemas.microsoft.com/office/drawing/2014/main" id="{70202253-8B06-4D5E-86C9-FB7BFA58CC32}"/>
              </a:ext>
            </a:extLst>
          </p:cNvPr>
          <p:cNvSpPr>
            <a:spLocks noGrp="1"/>
          </p:cNvSpPr>
          <p:nvPr>
            <p:ph type="sldNum" sz="quarter" idx="12"/>
          </p:nvPr>
        </p:nvSpPr>
        <p:spPr/>
        <p:txBody>
          <a:bodyPr/>
          <a:lstStyle/>
          <a:p>
            <a:fld id="{B6F15528-21DE-4FAA-801E-634DDDAF4B2B}" type="slidenum">
              <a:rPr lang="en-IN" smtClean="0"/>
              <a:t>21</a:t>
            </a:fld>
            <a:endParaRPr lang="en-IN"/>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p:nvPr/>
        </p:nvSpPr>
        <p:spPr>
          <a:xfrm>
            <a:off x="688340" y="1625854"/>
            <a:ext cx="7843520" cy="4183379"/>
          </a:xfrm>
          <a:prstGeom prst="rect">
            <a:avLst/>
          </a:prstGeom>
        </p:spPr>
        <p:txBody>
          <a:bodyPr vert="horz" wrap="square" lIns="0" tIns="12065" rIns="0" bIns="0" rtlCol="0">
            <a:spAutoFit/>
          </a:bodyPr>
          <a:lstStyle/>
          <a:p>
            <a:pPr marL="12700">
              <a:lnSpc>
                <a:spcPct val="100000"/>
              </a:lnSpc>
              <a:spcBef>
                <a:spcPts val="95"/>
              </a:spcBef>
            </a:pPr>
            <a:r>
              <a:rPr sz="2200" dirty="0">
                <a:solidFill>
                  <a:srgbClr val="FF0000"/>
                </a:solidFill>
                <a:latin typeface="Cambria"/>
                <a:cs typeface="Cambria"/>
              </a:rPr>
              <a:t>Time</a:t>
            </a:r>
            <a:r>
              <a:rPr sz="2200" spc="-35" dirty="0">
                <a:solidFill>
                  <a:srgbClr val="FF0000"/>
                </a:solidFill>
                <a:latin typeface="Cambria"/>
                <a:cs typeface="Cambria"/>
              </a:rPr>
              <a:t> </a:t>
            </a:r>
            <a:r>
              <a:rPr sz="2200" dirty="0">
                <a:solidFill>
                  <a:srgbClr val="FF0000"/>
                </a:solidFill>
                <a:latin typeface="Cambria"/>
                <a:cs typeface="Cambria"/>
              </a:rPr>
              <a:t>Limit</a:t>
            </a:r>
            <a:r>
              <a:rPr sz="2200" spc="-40" dirty="0">
                <a:solidFill>
                  <a:srgbClr val="FF0000"/>
                </a:solidFill>
                <a:latin typeface="Cambria"/>
                <a:cs typeface="Cambria"/>
              </a:rPr>
              <a:t> </a:t>
            </a:r>
            <a:r>
              <a:rPr sz="2200" dirty="0">
                <a:latin typeface="Cambria"/>
                <a:cs typeface="Cambria"/>
              </a:rPr>
              <a:t>of</a:t>
            </a:r>
            <a:r>
              <a:rPr sz="2200" spc="-50" dirty="0">
                <a:latin typeface="Cambria"/>
                <a:cs typeface="Cambria"/>
              </a:rPr>
              <a:t> </a:t>
            </a:r>
            <a:r>
              <a:rPr sz="2200" spc="-10" dirty="0">
                <a:latin typeface="Cambria"/>
                <a:cs typeface="Cambria"/>
              </a:rPr>
              <a:t>investing </a:t>
            </a:r>
            <a:r>
              <a:rPr sz="2200" dirty="0">
                <a:latin typeface="Cambria"/>
                <a:cs typeface="Cambria"/>
              </a:rPr>
              <a:t>in</a:t>
            </a:r>
            <a:r>
              <a:rPr sz="2200" spc="-45" dirty="0">
                <a:latin typeface="Cambria"/>
                <a:cs typeface="Cambria"/>
              </a:rPr>
              <a:t> </a:t>
            </a:r>
            <a:r>
              <a:rPr sz="2200" dirty="0">
                <a:latin typeface="Cambria"/>
                <a:cs typeface="Cambria"/>
              </a:rPr>
              <a:t>New</a:t>
            </a:r>
            <a:r>
              <a:rPr sz="2200" spc="-40" dirty="0">
                <a:latin typeface="Cambria"/>
                <a:cs typeface="Cambria"/>
              </a:rPr>
              <a:t> </a:t>
            </a:r>
            <a:r>
              <a:rPr sz="2200" spc="-10" dirty="0">
                <a:latin typeface="Cambria"/>
                <a:cs typeface="Cambria"/>
              </a:rPr>
              <a:t>Asset?</a:t>
            </a:r>
            <a:endParaRPr sz="2200" dirty="0">
              <a:latin typeface="Cambria"/>
              <a:cs typeface="Cambria"/>
            </a:endParaRPr>
          </a:p>
          <a:p>
            <a:pPr>
              <a:lnSpc>
                <a:spcPct val="100000"/>
              </a:lnSpc>
              <a:spcBef>
                <a:spcPts val="1120"/>
              </a:spcBef>
            </a:pPr>
            <a:endParaRPr sz="2200" dirty="0">
              <a:latin typeface="Cambria"/>
              <a:cs typeface="Cambria"/>
            </a:endParaRPr>
          </a:p>
          <a:p>
            <a:pPr marL="12700">
              <a:lnSpc>
                <a:spcPct val="100000"/>
              </a:lnSpc>
            </a:pPr>
            <a:r>
              <a:rPr sz="2200" dirty="0">
                <a:latin typeface="Cambria"/>
                <a:cs typeface="Cambria"/>
              </a:rPr>
              <a:t>Section11</a:t>
            </a:r>
            <a:r>
              <a:rPr sz="2200" spc="-65" dirty="0">
                <a:latin typeface="Cambria"/>
                <a:cs typeface="Cambria"/>
              </a:rPr>
              <a:t> </a:t>
            </a:r>
            <a:r>
              <a:rPr sz="2200" dirty="0">
                <a:latin typeface="Cambria"/>
                <a:cs typeface="Cambria"/>
              </a:rPr>
              <a:t>(1A)</a:t>
            </a:r>
            <a:r>
              <a:rPr sz="2200" spc="-75" dirty="0">
                <a:latin typeface="Cambria"/>
                <a:cs typeface="Cambria"/>
              </a:rPr>
              <a:t> </a:t>
            </a:r>
            <a:r>
              <a:rPr sz="2200" spc="-10" dirty="0">
                <a:solidFill>
                  <a:srgbClr val="FF0000"/>
                </a:solidFill>
                <a:latin typeface="Cambria"/>
                <a:cs typeface="Cambria"/>
              </a:rPr>
              <a:t>doesn’t</a:t>
            </a:r>
            <a:r>
              <a:rPr sz="2200" spc="-60" dirty="0">
                <a:solidFill>
                  <a:srgbClr val="FF0000"/>
                </a:solidFill>
                <a:latin typeface="Cambria"/>
                <a:cs typeface="Cambria"/>
              </a:rPr>
              <a:t> </a:t>
            </a:r>
            <a:r>
              <a:rPr sz="2200" dirty="0">
                <a:solidFill>
                  <a:srgbClr val="FF0000"/>
                </a:solidFill>
                <a:latin typeface="Cambria"/>
                <a:cs typeface="Cambria"/>
              </a:rPr>
              <a:t>provide</a:t>
            </a:r>
            <a:r>
              <a:rPr sz="2200" spc="-65" dirty="0">
                <a:solidFill>
                  <a:srgbClr val="FF0000"/>
                </a:solidFill>
                <a:latin typeface="Cambria"/>
                <a:cs typeface="Cambria"/>
              </a:rPr>
              <a:t> </a:t>
            </a:r>
            <a:r>
              <a:rPr sz="2200" dirty="0">
                <a:solidFill>
                  <a:srgbClr val="FF0000"/>
                </a:solidFill>
                <a:latin typeface="Cambria"/>
                <a:cs typeface="Cambria"/>
              </a:rPr>
              <a:t>any</a:t>
            </a:r>
            <a:r>
              <a:rPr sz="2200" spc="-55" dirty="0">
                <a:solidFill>
                  <a:srgbClr val="FF0000"/>
                </a:solidFill>
                <a:latin typeface="Cambria"/>
                <a:cs typeface="Cambria"/>
              </a:rPr>
              <a:t> </a:t>
            </a:r>
            <a:r>
              <a:rPr sz="2200" dirty="0">
                <a:solidFill>
                  <a:srgbClr val="FF0000"/>
                </a:solidFill>
                <a:latin typeface="Cambria"/>
                <a:cs typeface="Cambria"/>
              </a:rPr>
              <a:t>time</a:t>
            </a:r>
            <a:r>
              <a:rPr sz="2200" spc="-65" dirty="0">
                <a:solidFill>
                  <a:srgbClr val="FF0000"/>
                </a:solidFill>
                <a:latin typeface="Cambria"/>
                <a:cs typeface="Cambria"/>
              </a:rPr>
              <a:t> </a:t>
            </a:r>
            <a:r>
              <a:rPr sz="2200" spc="-10" dirty="0">
                <a:solidFill>
                  <a:srgbClr val="FF0000"/>
                </a:solidFill>
                <a:latin typeface="Cambria"/>
                <a:cs typeface="Cambria"/>
              </a:rPr>
              <a:t>limit</a:t>
            </a:r>
            <a:endParaRPr sz="2200" dirty="0">
              <a:latin typeface="Cambria"/>
              <a:cs typeface="Cambria"/>
            </a:endParaRPr>
          </a:p>
          <a:p>
            <a:pPr marL="355600" marR="5080" indent="-343535">
              <a:lnSpc>
                <a:spcPct val="100000"/>
              </a:lnSpc>
              <a:spcBef>
                <a:spcPts val="525"/>
              </a:spcBef>
              <a:buFont typeface="Wingdings"/>
              <a:buChar char=""/>
              <a:tabLst>
                <a:tab pos="355600" algn="l"/>
                <a:tab pos="1616075" algn="l"/>
                <a:tab pos="2292350" algn="l"/>
                <a:tab pos="3588385" algn="l"/>
                <a:tab pos="4179570" algn="l"/>
                <a:tab pos="5709920" algn="l"/>
                <a:tab pos="6173470" algn="l"/>
                <a:tab pos="7254240" algn="l"/>
              </a:tabLst>
            </a:pPr>
            <a:r>
              <a:rPr sz="2200" spc="-10" dirty="0">
                <a:latin typeface="Cambria"/>
                <a:cs typeface="Cambria"/>
              </a:rPr>
              <a:t>Basically</a:t>
            </a:r>
            <a:r>
              <a:rPr sz="2200" dirty="0">
                <a:latin typeface="Cambria"/>
                <a:cs typeface="Cambria"/>
              </a:rPr>
              <a:t>	</a:t>
            </a:r>
            <a:r>
              <a:rPr sz="2200" spc="-20" dirty="0">
                <a:latin typeface="Cambria"/>
                <a:cs typeface="Cambria"/>
              </a:rPr>
              <a:t>sale</a:t>
            </a:r>
            <a:r>
              <a:rPr sz="2200" dirty="0">
                <a:latin typeface="Cambria"/>
                <a:cs typeface="Cambria"/>
              </a:rPr>
              <a:t>	</a:t>
            </a:r>
            <a:r>
              <a:rPr sz="2200" spc="-10" dirty="0">
                <a:latin typeface="Cambria"/>
                <a:cs typeface="Cambria"/>
              </a:rPr>
              <a:t>proceeds</a:t>
            </a:r>
            <a:r>
              <a:rPr sz="2200" dirty="0">
                <a:latin typeface="Cambria"/>
                <a:cs typeface="Cambria"/>
              </a:rPr>
              <a:t>	</a:t>
            </a:r>
            <a:r>
              <a:rPr sz="2200" spc="-25" dirty="0">
                <a:latin typeface="Cambria"/>
                <a:cs typeface="Cambria"/>
              </a:rPr>
              <a:t>are</a:t>
            </a:r>
            <a:r>
              <a:rPr sz="2200" dirty="0">
                <a:latin typeface="Cambria"/>
                <a:cs typeface="Cambria"/>
              </a:rPr>
              <a:t>	</a:t>
            </a:r>
            <a:r>
              <a:rPr sz="2200" spc="-10" dirty="0">
                <a:latin typeface="Cambria"/>
                <a:cs typeface="Cambria"/>
              </a:rPr>
              <a:t>considered</a:t>
            </a:r>
            <a:r>
              <a:rPr sz="2200" dirty="0">
                <a:latin typeface="Cambria"/>
                <a:cs typeface="Cambria"/>
              </a:rPr>
              <a:t>	</a:t>
            </a:r>
            <a:r>
              <a:rPr sz="2200" spc="-25" dirty="0">
                <a:latin typeface="Cambria"/>
                <a:cs typeface="Cambria"/>
              </a:rPr>
              <a:t>as</a:t>
            </a:r>
            <a:r>
              <a:rPr sz="2200" dirty="0">
                <a:latin typeface="Cambria"/>
                <a:cs typeface="Cambria"/>
              </a:rPr>
              <a:t>	</a:t>
            </a:r>
            <a:r>
              <a:rPr sz="2200" spc="-10" dirty="0">
                <a:latin typeface="Cambria"/>
                <a:cs typeface="Cambria"/>
              </a:rPr>
              <a:t>income</a:t>
            </a:r>
            <a:r>
              <a:rPr sz="2200" dirty="0">
                <a:latin typeface="Cambria"/>
                <a:cs typeface="Cambria"/>
              </a:rPr>
              <a:t>	</a:t>
            </a:r>
            <a:r>
              <a:rPr sz="2200" spc="-25" dirty="0">
                <a:latin typeface="Cambria"/>
                <a:cs typeface="Cambria"/>
              </a:rPr>
              <a:t>from </a:t>
            </a:r>
            <a:r>
              <a:rPr sz="2200" dirty="0">
                <a:latin typeface="Cambria"/>
                <a:cs typeface="Cambria"/>
              </a:rPr>
              <a:t>property</a:t>
            </a:r>
            <a:r>
              <a:rPr sz="2200" spc="-30" dirty="0">
                <a:latin typeface="Cambria"/>
                <a:cs typeface="Cambria"/>
              </a:rPr>
              <a:t> </a:t>
            </a:r>
            <a:r>
              <a:rPr sz="2200" dirty="0">
                <a:latin typeface="Cambria"/>
                <a:cs typeface="Cambria"/>
              </a:rPr>
              <a:t>u/s</a:t>
            </a:r>
            <a:r>
              <a:rPr sz="2200" spc="-45" dirty="0">
                <a:latin typeface="Cambria"/>
                <a:cs typeface="Cambria"/>
              </a:rPr>
              <a:t> </a:t>
            </a:r>
            <a:r>
              <a:rPr sz="2200" dirty="0">
                <a:latin typeface="Cambria"/>
                <a:cs typeface="Cambria"/>
              </a:rPr>
              <a:t>11(1)(a)</a:t>
            </a:r>
            <a:r>
              <a:rPr sz="2200" spc="-45" dirty="0">
                <a:latin typeface="Cambria"/>
                <a:cs typeface="Cambria"/>
              </a:rPr>
              <a:t> </a:t>
            </a:r>
            <a:r>
              <a:rPr sz="2200" dirty="0">
                <a:latin typeface="Cambria"/>
                <a:cs typeface="Cambria"/>
              </a:rPr>
              <a:t>–</a:t>
            </a:r>
            <a:r>
              <a:rPr sz="2200" spc="-45" dirty="0">
                <a:latin typeface="Cambria"/>
                <a:cs typeface="Cambria"/>
              </a:rPr>
              <a:t> </a:t>
            </a:r>
            <a:r>
              <a:rPr sz="2200" dirty="0">
                <a:latin typeface="Cambria"/>
                <a:cs typeface="Cambria"/>
              </a:rPr>
              <a:t>so</a:t>
            </a:r>
            <a:r>
              <a:rPr sz="2200" spc="-45" dirty="0">
                <a:latin typeface="Cambria"/>
                <a:cs typeface="Cambria"/>
              </a:rPr>
              <a:t> </a:t>
            </a:r>
            <a:r>
              <a:rPr sz="2200" dirty="0">
                <a:latin typeface="Cambria"/>
                <a:cs typeface="Cambria"/>
              </a:rPr>
              <a:t>application</a:t>
            </a:r>
            <a:r>
              <a:rPr sz="2200" spc="-10" dirty="0">
                <a:latin typeface="Cambria"/>
                <a:cs typeface="Cambria"/>
              </a:rPr>
              <a:t> </a:t>
            </a:r>
            <a:r>
              <a:rPr sz="2200" dirty="0">
                <a:latin typeface="Cambria"/>
                <a:cs typeface="Cambria"/>
              </a:rPr>
              <a:t>be</a:t>
            </a:r>
            <a:r>
              <a:rPr sz="2200" spc="-50" dirty="0">
                <a:latin typeface="Cambria"/>
                <a:cs typeface="Cambria"/>
              </a:rPr>
              <a:t> </a:t>
            </a:r>
            <a:r>
              <a:rPr sz="2200" dirty="0">
                <a:solidFill>
                  <a:srgbClr val="FF0000"/>
                </a:solidFill>
                <a:latin typeface="Cambria"/>
                <a:cs typeface="Cambria"/>
              </a:rPr>
              <a:t>done</a:t>
            </a:r>
            <a:r>
              <a:rPr sz="2200" spc="-40" dirty="0">
                <a:solidFill>
                  <a:srgbClr val="FF0000"/>
                </a:solidFill>
                <a:latin typeface="Cambria"/>
                <a:cs typeface="Cambria"/>
              </a:rPr>
              <a:t> </a:t>
            </a:r>
            <a:r>
              <a:rPr sz="2200" dirty="0">
                <a:solidFill>
                  <a:srgbClr val="FF0000"/>
                </a:solidFill>
                <a:latin typeface="Cambria"/>
                <a:cs typeface="Cambria"/>
              </a:rPr>
              <a:t>in</a:t>
            </a:r>
            <a:r>
              <a:rPr sz="2200" spc="-45" dirty="0">
                <a:solidFill>
                  <a:srgbClr val="FF0000"/>
                </a:solidFill>
                <a:latin typeface="Cambria"/>
                <a:cs typeface="Cambria"/>
              </a:rPr>
              <a:t> </a:t>
            </a:r>
            <a:r>
              <a:rPr sz="2200" dirty="0">
                <a:solidFill>
                  <a:srgbClr val="FF0000"/>
                </a:solidFill>
                <a:latin typeface="Cambria"/>
                <a:cs typeface="Cambria"/>
              </a:rPr>
              <a:t>same</a:t>
            </a:r>
            <a:r>
              <a:rPr sz="2200" spc="-35" dirty="0">
                <a:solidFill>
                  <a:srgbClr val="FF0000"/>
                </a:solidFill>
                <a:latin typeface="Cambria"/>
                <a:cs typeface="Cambria"/>
              </a:rPr>
              <a:t> </a:t>
            </a:r>
            <a:r>
              <a:rPr sz="2200" spc="-20" dirty="0">
                <a:solidFill>
                  <a:srgbClr val="FF0000"/>
                </a:solidFill>
                <a:latin typeface="Cambria"/>
                <a:cs typeface="Cambria"/>
              </a:rPr>
              <a:t>year</a:t>
            </a:r>
            <a:endParaRPr sz="2200" dirty="0">
              <a:latin typeface="Cambria"/>
              <a:cs typeface="Cambria"/>
            </a:endParaRPr>
          </a:p>
          <a:p>
            <a:pPr marL="355600" marR="6350" indent="-343535">
              <a:lnSpc>
                <a:spcPct val="100000"/>
              </a:lnSpc>
              <a:spcBef>
                <a:spcPts val="530"/>
              </a:spcBef>
              <a:buFont typeface="Wingdings"/>
              <a:buChar char=""/>
              <a:tabLst>
                <a:tab pos="355600" algn="l"/>
                <a:tab pos="864235" algn="l"/>
                <a:tab pos="2708910" algn="l"/>
                <a:tab pos="4184015" algn="l"/>
                <a:tab pos="4641850" algn="l"/>
                <a:tab pos="5819775" algn="l"/>
                <a:tab pos="7381875" algn="l"/>
              </a:tabLst>
            </a:pPr>
            <a:r>
              <a:rPr sz="2200" spc="-25" dirty="0">
                <a:latin typeface="Cambria"/>
                <a:cs typeface="Cambria"/>
              </a:rPr>
              <a:t>So</a:t>
            </a:r>
            <a:r>
              <a:rPr sz="2200" dirty="0">
                <a:latin typeface="Cambria"/>
                <a:cs typeface="Cambria"/>
              </a:rPr>
              <a:t>	</a:t>
            </a:r>
            <a:r>
              <a:rPr sz="2200" spc="-10" dirty="0">
                <a:latin typeface="Cambria"/>
                <a:cs typeface="Cambria"/>
              </a:rPr>
              <a:t>automatically</a:t>
            </a:r>
            <a:r>
              <a:rPr sz="2200" dirty="0">
                <a:latin typeface="Cambria"/>
                <a:cs typeface="Cambria"/>
              </a:rPr>
              <a:t>	</a:t>
            </a:r>
            <a:r>
              <a:rPr sz="2200" spc="-10" dirty="0">
                <a:latin typeface="Cambria"/>
                <a:cs typeface="Cambria"/>
              </a:rPr>
              <a:t>provisions</a:t>
            </a:r>
            <a:r>
              <a:rPr sz="2200" dirty="0">
                <a:latin typeface="Cambria"/>
                <a:cs typeface="Cambria"/>
              </a:rPr>
              <a:t>	</a:t>
            </a:r>
            <a:r>
              <a:rPr sz="2200" spc="-25" dirty="0">
                <a:latin typeface="Cambria"/>
                <a:cs typeface="Cambria"/>
              </a:rPr>
              <a:t>of</a:t>
            </a:r>
            <a:r>
              <a:rPr sz="2200" dirty="0">
                <a:latin typeface="Cambria"/>
                <a:cs typeface="Cambria"/>
              </a:rPr>
              <a:t>	</a:t>
            </a:r>
            <a:r>
              <a:rPr sz="2200" spc="-10" dirty="0">
                <a:latin typeface="Cambria"/>
                <a:cs typeface="Cambria"/>
              </a:rPr>
              <a:t>deemed</a:t>
            </a:r>
            <a:r>
              <a:rPr sz="2200" dirty="0">
                <a:latin typeface="Cambria"/>
                <a:cs typeface="Cambria"/>
              </a:rPr>
              <a:t>	</a:t>
            </a:r>
            <a:r>
              <a:rPr sz="2200" spc="-10" dirty="0">
                <a:latin typeface="Cambria"/>
                <a:cs typeface="Cambria"/>
              </a:rPr>
              <a:t>application</a:t>
            </a:r>
            <a:r>
              <a:rPr sz="2200" dirty="0">
                <a:latin typeface="Cambria"/>
                <a:cs typeface="Cambria"/>
              </a:rPr>
              <a:t>	</a:t>
            </a:r>
            <a:r>
              <a:rPr sz="2200" spc="-25" dirty="0">
                <a:latin typeface="Cambria"/>
                <a:cs typeface="Cambria"/>
              </a:rPr>
              <a:t>and </a:t>
            </a:r>
            <a:r>
              <a:rPr sz="2200" spc="-10" dirty="0">
                <a:latin typeface="Cambria"/>
                <a:cs typeface="Cambria"/>
              </a:rPr>
              <a:t>Accumulation</a:t>
            </a:r>
            <a:r>
              <a:rPr sz="2200" spc="-20" dirty="0">
                <a:latin typeface="Cambria"/>
                <a:cs typeface="Cambria"/>
              </a:rPr>
              <a:t> </a:t>
            </a:r>
            <a:r>
              <a:rPr sz="2200" dirty="0">
                <a:latin typeface="Cambria"/>
                <a:cs typeface="Cambria"/>
              </a:rPr>
              <a:t>will</a:t>
            </a:r>
            <a:r>
              <a:rPr sz="2200" spc="-35" dirty="0">
                <a:latin typeface="Cambria"/>
                <a:cs typeface="Cambria"/>
              </a:rPr>
              <a:t> </a:t>
            </a:r>
            <a:r>
              <a:rPr sz="2200" dirty="0">
                <a:latin typeface="Cambria"/>
                <a:cs typeface="Cambria"/>
              </a:rPr>
              <a:t>be</a:t>
            </a:r>
            <a:r>
              <a:rPr sz="2200" spc="-45" dirty="0">
                <a:latin typeface="Cambria"/>
                <a:cs typeface="Cambria"/>
              </a:rPr>
              <a:t> </a:t>
            </a:r>
            <a:r>
              <a:rPr sz="2200" spc="-10" dirty="0">
                <a:latin typeface="Cambria"/>
                <a:cs typeface="Cambria"/>
              </a:rPr>
              <a:t>applicable.</a:t>
            </a:r>
            <a:endParaRPr sz="2200" dirty="0">
              <a:latin typeface="Cambria"/>
              <a:cs typeface="Cambria"/>
            </a:endParaRPr>
          </a:p>
          <a:p>
            <a:pPr>
              <a:lnSpc>
                <a:spcPct val="100000"/>
              </a:lnSpc>
              <a:spcBef>
                <a:spcPts val="1120"/>
              </a:spcBef>
            </a:pPr>
            <a:endParaRPr sz="2200" dirty="0">
              <a:latin typeface="Cambria"/>
              <a:cs typeface="Cambria"/>
            </a:endParaRPr>
          </a:p>
          <a:p>
            <a:pPr marL="12700">
              <a:lnSpc>
                <a:spcPct val="100000"/>
              </a:lnSpc>
            </a:pPr>
            <a:r>
              <a:rPr sz="2200" dirty="0">
                <a:latin typeface="Cambria"/>
                <a:cs typeface="Cambria"/>
              </a:rPr>
              <a:t>Any</a:t>
            </a:r>
            <a:r>
              <a:rPr sz="2200" spc="100" dirty="0">
                <a:latin typeface="Cambria"/>
                <a:cs typeface="Cambria"/>
              </a:rPr>
              <a:t> </a:t>
            </a:r>
            <a:r>
              <a:rPr sz="2200" dirty="0">
                <a:latin typeface="Cambria"/>
                <a:cs typeface="Cambria"/>
              </a:rPr>
              <a:t>holding</a:t>
            </a:r>
            <a:r>
              <a:rPr sz="2200" spc="105" dirty="0">
                <a:latin typeface="Cambria"/>
                <a:cs typeface="Cambria"/>
              </a:rPr>
              <a:t> </a:t>
            </a:r>
            <a:r>
              <a:rPr sz="2200" dirty="0">
                <a:latin typeface="Cambria"/>
                <a:cs typeface="Cambria"/>
              </a:rPr>
              <a:t>period</a:t>
            </a:r>
            <a:r>
              <a:rPr sz="2200" spc="105" dirty="0">
                <a:latin typeface="Cambria"/>
                <a:cs typeface="Cambria"/>
              </a:rPr>
              <a:t> </a:t>
            </a:r>
            <a:r>
              <a:rPr sz="2200" dirty="0">
                <a:latin typeface="Cambria"/>
                <a:cs typeface="Cambria"/>
              </a:rPr>
              <a:t>is</a:t>
            </a:r>
            <a:r>
              <a:rPr sz="2200" spc="114" dirty="0">
                <a:latin typeface="Cambria"/>
                <a:cs typeface="Cambria"/>
              </a:rPr>
              <a:t> </a:t>
            </a:r>
            <a:r>
              <a:rPr sz="2200" dirty="0">
                <a:latin typeface="Cambria"/>
                <a:cs typeface="Cambria"/>
              </a:rPr>
              <a:t>prescribed</a:t>
            </a:r>
            <a:r>
              <a:rPr sz="2200" spc="100" dirty="0">
                <a:latin typeface="Cambria"/>
                <a:cs typeface="Cambria"/>
              </a:rPr>
              <a:t> </a:t>
            </a:r>
            <a:r>
              <a:rPr sz="2200" dirty="0">
                <a:latin typeface="Cambria"/>
                <a:cs typeface="Cambria"/>
              </a:rPr>
              <a:t>for</a:t>
            </a:r>
            <a:r>
              <a:rPr sz="2200" spc="114" dirty="0">
                <a:latin typeface="Cambria"/>
                <a:cs typeface="Cambria"/>
              </a:rPr>
              <a:t> </a:t>
            </a:r>
            <a:r>
              <a:rPr sz="2200" dirty="0">
                <a:latin typeface="Cambria"/>
                <a:cs typeface="Cambria"/>
              </a:rPr>
              <a:t>transferred</a:t>
            </a:r>
            <a:r>
              <a:rPr sz="2200" spc="110" dirty="0">
                <a:latin typeface="Cambria"/>
                <a:cs typeface="Cambria"/>
              </a:rPr>
              <a:t> </a:t>
            </a:r>
            <a:r>
              <a:rPr sz="2200" dirty="0">
                <a:latin typeface="Cambria"/>
                <a:cs typeface="Cambria"/>
              </a:rPr>
              <a:t>capital</a:t>
            </a:r>
            <a:r>
              <a:rPr sz="2200" spc="120" dirty="0">
                <a:latin typeface="Cambria"/>
                <a:cs typeface="Cambria"/>
              </a:rPr>
              <a:t> </a:t>
            </a:r>
            <a:r>
              <a:rPr sz="2200" dirty="0">
                <a:latin typeface="Cambria"/>
                <a:cs typeface="Cambria"/>
              </a:rPr>
              <a:t>Asset</a:t>
            </a:r>
            <a:r>
              <a:rPr sz="2200" spc="110" dirty="0">
                <a:latin typeface="Cambria"/>
                <a:cs typeface="Cambria"/>
              </a:rPr>
              <a:t> </a:t>
            </a:r>
            <a:r>
              <a:rPr sz="2200" spc="-25" dirty="0">
                <a:latin typeface="Cambria"/>
                <a:cs typeface="Cambria"/>
              </a:rPr>
              <a:t>or</a:t>
            </a:r>
            <a:endParaRPr sz="2200" dirty="0">
              <a:latin typeface="Cambria"/>
              <a:cs typeface="Cambria"/>
            </a:endParaRPr>
          </a:p>
          <a:p>
            <a:pPr marL="12700">
              <a:lnSpc>
                <a:spcPct val="100000"/>
              </a:lnSpc>
            </a:pPr>
            <a:r>
              <a:rPr sz="2200" dirty="0">
                <a:latin typeface="Cambria"/>
                <a:cs typeface="Cambria"/>
              </a:rPr>
              <a:t>new</a:t>
            </a:r>
            <a:r>
              <a:rPr sz="2200" spc="-60" dirty="0">
                <a:latin typeface="Cambria"/>
                <a:cs typeface="Cambria"/>
              </a:rPr>
              <a:t> </a:t>
            </a:r>
            <a:r>
              <a:rPr sz="2200" dirty="0">
                <a:latin typeface="Cambria"/>
                <a:cs typeface="Cambria"/>
              </a:rPr>
              <a:t>capital</a:t>
            </a:r>
            <a:r>
              <a:rPr sz="2200" spc="-30" dirty="0">
                <a:latin typeface="Cambria"/>
                <a:cs typeface="Cambria"/>
              </a:rPr>
              <a:t> </a:t>
            </a:r>
            <a:r>
              <a:rPr sz="2200" spc="-10" dirty="0">
                <a:latin typeface="Cambria"/>
                <a:cs typeface="Cambria"/>
              </a:rPr>
              <a:t>asset??</a:t>
            </a:r>
            <a:endParaRPr sz="2200" dirty="0">
              <a:latin typeface="Cambria"/>
              <a:cs typeface="Cambria"/>
            </a:endParaRPr>
          </a:p>
          <a:p>
            <a:pPr marL="12700">
              <a:lnSpc>
                <a:spcPct val="100000"/>
              </a:lnSpc>
              <a:spcBef>
                <a:spcPts val="530"/>
              </a:spcBef>
            </a:pPr>
            <a:r>
              <a:rPr sz="2200" dirty="0">
                <a:solidFill>
                  <a:srgbClr val="FF0000"/>
                </a:solidFill>
                <a:latin typeface="Cambria"/>
                <a:cs typeface="Cambria"/>
              </a:rPr>
              <a:t>No</a:t>
            </a:r>
            <a:r>
              <a:rPr sz="2200" spc="-50" dirty="0">
                <a:solidFill>
                  <a:srgbClr val="FF0000"/>
                </a:solidFill>
                <a:latin typeface="Cambria"/>
                <a:cs typeface="Cambria"/>
              </a:rPr>
              <a:t> </a:t>
            </a:r>
            <a:r>
              <a:rPr sz="2200" dirty="0">
                <a:solidFill>
                  <a:srgbClr val="FF0000"/>
                </a:solidFill>
                <a:latin typeface="Cambria"/>
                <a:cs typeface="Cambria"/>
              </a:rPr>
              <a:t>such</a:t>
            </a:r>
            <a:r>
              <a:rPr sz="2200" spc="-25" dirty="0">
                <a:solidFill>
                  <a:srgbClr val="FF0000"/>
                </a:solidFill>
                <a:latin typeface="Cambria"/>
                <a:cs typeface="Cambria"/>
              </a:rPr>
              <a:t> </a:t>
            </a:r>
            <a:r>
              <a:rPr sz="2200" dirty="0">
                <a:solidFill>
                  <a:srgbClr val="FF0000"/>
                </a:solidFill>
                <a:latin typeface="Cambria"/>
                <a:cs typeface="Cambria"/>
              </a:rPr>
              <a:t>minimum</a:t>
            </a:r>
            <a:r>
              <a:rPr sz="2200" spc="-45" dirty="0">
                <a:solidFill>
                  <a:srgbClr val="FF0000"/>
                </a:solidFill>
                <a:latin typeface="Cambria"/>
                <a:cs typeface="Cambria"/>
              </a:rPr>
              <a:t> </a:t>
            </a:r>
            <a:r>
              <a:rPr sz="2200" dirty="0">
                <a:solidFill>
                  <a:srgbClr val="FF0000"/>
                </a:solidFill>
                <a:latin typeface="Cambria"/>
                <a:cs typeface="Cambria"/>
              </a:rPr>
              <a:t>holding</a:t>
            </a:r>
            <a:r>
              <a:rPr sz="2200" spc="-40" dirty="0">
                <a:solidFill>
                  <a:srgbClr val="FF0000"/>
                </a:solidFill>
                <a:latin typeface="Cambria"/>
                <a:cs typeface="Cambria"/>
              </a:rPr>
              <a:t> </a:t>
            </a:r>
            <a:r>
              <a:rPr sz="2200" dirty="0">
                <a:solidFill>
                  <a:srgbClr val="FF0000"/>
                </a:solidFill>
                <a:latin typeface="Cambria"/>
                <a:cs typeface="Cambria"/>
              </a:rPr>
              <a:t>period</a:t>
            </a:r>
            <a:r>
              <a:rPr sz="2200" spc="-35" dirty="0">
                <a:solidFill>
                  <a:srgbClr val="FF0000"/>
                </a:solidFill>
                <a:latin typeface="Cambria"/>
                <a:cs typeface="Cambria"/>
              </a:rPr>
              <a:t> </a:t>
            </a:r>
            <a:r>
              <a:rPr sz="2200" dirty="0">
                <a:latin typeface="Cambria"/>
                <a:cs typeface="Cambria"/>
              </a:rPr>
              <a:t>is</a:t>
            </a:r>
            <a:r>
              <a:rPr sz="2200" spc="-30" dirty="0">
                <a:latin typeface="Cambria"/>
                <a:cs typeface="Cambria"/>
              </a:rPr>
              <a:t> </a:t>
            </a:r>
            <a:r>
              <a:rPr sz="2200" spc="-10" dirty="0">
                <a:latin typeface="Cambria"/>
                <a:cs typeface="Cambria"/>
              </a:rPr>
              <a:t>prescribed.</a:t>
            </a:r>
            <a:endParaRPr sz="2200" dirty="0">
              <a:latin typeface="Cambria"/>
              <a:cs typeface="Cambria"/>
            </a:endParaRPr>
          </a:p>
        </p:txBody>
      </p:sp>
      <p:sp>
        <p:nvSpPr>
          <p:cNvPr id="2" name="Slide Number Placeholder 1">
            <a:extLst>
              <a:ext uri="{FF2B5EF4-FFF2-40B4-BE49-F238E27FC236}">
                <a16:creationId xmlns:a16="http://schemas.microsoft.com/office/drawing/2014/main" id="{A5DB5DA4-CE7A-4975-8A50-02D737A42117}"/>
              </a:ext>
            </a:extLst>
          </p:cNvPr>
          <p:cNvSpPr>
            <a:spLocks noGrp="1"/>
          </p:cNvSpPr>
          <p:nvPr>
            <p:ph type="sldNum" sz="quarter" idx="12"/>
          </p:nvPr>
        </p:nvSpPr>
        <p:spPr/>
        <p:txBody>
          <a:bodyPr/>
          <a:lstStyle/>
          <a:p>
            <a:fld id="{B6F15528-21DE-4FAA-801E-634DDDAF4B2B}" type="slidenum">
              <a:rPr lang="en-IN" smtClean="0"/>
              <a:t>22</a:t>
            </a:fld>
            <a:endParaRPr lang="en-IN"/>
          </a:p>
        </p:txBody>
      </p:sp>
      <p:sp>
        <p:nvSpPr>
          <p:cNvPr id="9" name="object 6">
            <a:extLst>
              <a:ext uri="{FF2B5EF4-FFF2-40B4-BE49-F238E27FC236}">
                <a16:creationId xmlns:a16="http://schemas.microsoft.com/office/drawing/2014/main" id="{B525DF1A-3943-43F0-B897-A1F5E69BFDBF}"/>
              </a:ext>
            </a:extLst>
          </p:cNvPr>
          <p:cNvSpPr txBox="1">
            <a:spLocks noGrp="1"/>
          </p:cNvSpPr>
          <p:nvPr>
            <p:ph type="title"/>
          </p:nvPr>
        </p:nvSpPr>
        <p:spPr>
          <a:xfrm>
            <a:off x="228600" y="386350"/>
            <a:ext cx="7842883" cy="566181"/>
          </a:xfrm>
          <a:prstGeom prst="rect">
            <a:avLst/>
          </a:prstGeom>
        </p:spPr>
        <p:txBody>
          <a:bodyPr vert="horz" wrap="square" lIns="0" tIns="12065" rIns="0" bIns="0" rtlCol="0">
            <a:spAutoFit/>
          </a:bodyPr>
          <a:lstStyle/>
          <a:p>
            <a:pPr marL="12700" marR="5080" indent="226695">
              <a:lnSpc>
                <a:spcPct val="100000"/>
              </a:lnSpc>
              <a:spcBef>
                <a:spcPts val="95"/>
              </a:spcBef>
            </a:pPr>
            <a:r>
              <a:rPr sz="3600" spc="-35" dirty="0"/>
              <a:t>Taxation</a:t>
            </a:r>
            <a:r>
              <a:rPr sz="3600" spc="-55" dirty="0"/>
              <a:t> </a:t>
            </a:r>
            <a:r>
              <a:rPr sz="3600" dirty="0"/>
              <a:t>on</a:t>
            </a:r>
            <a:r>
              <a:rPr sz="3600" spc="-65" dirty="0"/>
              <a:t> </a:t>
            </a:r>
            <a:r>
              <a:rPr sz="3600" dirty="0"/>
              <a:t>sale</a:t>
            </a:r>
            <a:r>
              <a:rPr sz="3600" spc="-65" dirty="0"/>
              <a:t> </a:t>
            </a:r>
            <a:r>
              <a:rPr sz="3600" spc="-35" dirty="0"/>
              <a:t>of </a:t>
            </a:r>
            <a:r>
              <a:rPr sz="3600" dirty="0"/>
              <a:t>Capital</a:t>
            </a:r>
            <a:r>
              <a:rPr sz="3600" spc="-100" dirty="0"/>
              <a:t> </a:t>
            </a:r>
            <a:r>
              <a:rPr sz="3600" dirty="0"/>
              <a:t>Assets</a:t>
            </a:r>
            <a:r>
              <a:rPr sz="3600" spc="-80" dirty="0"/>
              <a:t> </a:t>
            </a:r>
            <a:r>
              <a:rPr sz="3600" spc="-10" dirty="0"/>
              <a:t>11(1A)</a:t>
            </a:r>
            <a:endParaRPr sz="3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title"/>
          </p:nvPr>
        </p:nvSpPr>
        <p:spPr>
          <a:xfrm>
            <a:off x="1828800" y="354444"/>
            <a:ext cx="4558030" cy="567463"/>
          </a:xfrm>
          <a:prstGeom prst="rect">
            <a:avLst/>
          </a:prstGeom>
        </p:spPr>
        <p:txBody>
          <a:bodyPr vert="horz" wrap="square" lIns="0" tIns="13335" rIns="0" bIns="0" rtlCol="0">
            <a:spAutoFit/>
          </a:bodyPr>
          <a:lstStyle/>
          <a:p>
            <a:pPr marL="12700">
              <a:lnSpc>
                <a:spcPct val="100000"/>
              </a:lnSpc>
              <a:spcBef>
                <a:spcPts val="105"/>
              </a:spcBef>
            </a:pPr>
            <a:r>
              <a:rPr sz="3600" spc="-35" dirty="0"/>
              <a:t>Taxation</a:t>
            </a:r>
            <a:r>
              <a:rPr sz="3600" spc="-70" dirty="0"/>
              <a:t> </a:t>
            </a:r>
            <a:r>
              <a:rPr sz="3600" dirty="0"/>
              <a:t>of</a:t>
            </a:r>
            <a:r>
              <a:rPr sz="3600" spc="-90" dirty="0"/>
              <a:t> </a:t>
            </a:r>
            <a:r>
              <a:rPr sz="3600" dirty="0"/>
              <a:t>Corpus</a:t>
            </a:r>
            <a:r>
              <a:rPr sz="3600" spc="-70" dirty="0"/>
              <a:t> </a:t>
            </a:r>
            <a:r>
              <a:rPr sz="3600" spc="-20" dirty="0"/>
              <a:t>Fund</a:t>
            </a:r>
          </a:p>
        </p:txBody>
      </p:sp>
      <p:sp>
        <p:nvSpPr>
          <p:cNvPr id="6" name="object 6"/>
          <p:cNvSpPr txBox="1"/>
          <p:nvPr/>
        </p:nvSpPr>
        <p:spPr>
          <a:xfrm>
            <a:off x="650240" y="1752600"/>
            <a:ext cx="7843520" cy="3551613"/>
          </a:xfrm>
          <a:prstGeom prst="rect">
            <a:avLst/>
          </a:prstGeom>
        </p:spPr>
        <p:txBody>
          <a:bodyPr vert="horz" wrap="square" lIns="0" tIns="12065" rIns="0" bIns="0" rtlCol="0">
            <a:spAutoFit/>
          </a:bodyPr>
          <a:lstStyle/>
          <a:p>
            <a:pPr marL="355600" indent="-342900">
              <a:lnSpc>
                <a:spcPct val="100000"/>
              </a:lnSpc>
              <a:spcBef>
                <a:spcPts val="95"/>
              </a:spcBef>
              <a:buFont typeface="Wingdings"/>
              <a:buChar char=""/>
              <a:tabLst>
                <a:tab pos="355600" algn="l"/>
              </a:tabLst>
            </a:pPr>
            <a:r>
              <a:rPr sz="2200" spc="-20" dirty="0">
                <a:latin typeface="Cambria"/>
                <a:cs typeface="Cambria"/>
              </a:rPr>
              <a:t>Voluntary</a:t>
            </a:r>
            <a:r>
              <a:rPr sz="2200" spc="-40" dirty="0">
                <a:latin typeface="Cambria"/>
                <a:cs typeface="Cambria"/>
              </a:rPr>
              <a:t> </a:t>
            </a:r>
            <a:r>
              <a:rPr sz="2200" dirty="0">
                <a:latin typeface="Cambria"/>
                <a:cs typeface="Cambria"/>
              </a:rPr>
              <a:t>contribution</a:t>
            </a:r>
            <a:r>
              <a:rPr sz="2200" spc="-35" dirty="0">
                <a:latin typeface="Cambria"/>
                <a:cs typeface="Cambria"/>
              </a:rPr>
              <a:t> </a:t>
            </a:r>
            <a:r>
              <a:rPr sz="2200" dirty="0">
                <a:latin typeface="Cambria"/>
                <a:cs typeface="Cambria"/>
              </a:rPr>
              <a:t>is</a:t>
            </a:r>
            <a:r>
              <a:rPr sz="2200" spc="-40" dirty="0">
                <a:latin typeface="Cambria"/>
                <a:cs typeface="Cambria"/>
              </a:rPr>
              <a:t> </a:t>
            </a:r>
            <a:r>
              <a:rPr sz="2200" dirty="0">
                <a:solidFill>
                  <a:srgbClr val="FF0000"/>
                </a:solidFill>
                <a:latin typeface="Cambria"/>
                <a:cs typeface="Cambria"/>
              </a:rPr>
              <a:t>income</a:t>
            </a:r>
            <a:r>
              <a:rPr sz="2200" spc="-40" dirty="0">
                <a:solidFill>
                  <a:srgbClr val="FF0000"/>
                </a:solidFill>
                <a:latin typeface="Cambria"/>
                <a:cs typeface="Cambria"/>
              </a:rPr>
              <a:t> </a:t>
            </a:r>
            <a:r>
              <a:rPr sz="2200" dirty="0">
                <a:solidFill>
                  <a:srgbClr val="FF0000"/>
                </a:solidFill>
                <a:latin typeface="Cambria"/>
                <a:cs typeface="Cambria"/>
              </a:rPr>
              <a:t>as</a:t>
            </a:r>
            <a:r>
              <a:rPr sz="2200" spc="-45" dirty="0">
                <a:solidFill>
                  <a:srgbClr val="FF0000"/>
                </a:solidFill>
                <a:latin typeface="Cambria"/>
                <a:cs typeface="Cambria"/>
              </a:rPr>
              <a:t> </a:t>
            </a:r>
            <a:r>
              <a:rPr sz="2200" dirty="0">
                <a:solidFill>
                  <a:srgbClr val="FF0000"/>
                </a:solidFill>
                <a:latin typeface="Cambria"/>
                <a:cs typeface="Cambria"/>
              </a:rPr>
              <a:t>per</a:t>
            </a:r>
            <a:r>
              <a:rPr sz="2200" spc="-40" dirty="0">
                <a:solidFill>
                  <a:srgbClr val="FF0000"/>
                </a:solidFill>
                <a:latin typeface="Cambria"/>
                <a:cs typeface="Cambria"/>
              </a:rPr>
              <a:t> </a:t>
            </a:r>
            <a:r>
              <a:rPr sz="2200" dirty="0">
                <a:solidFill>
                  <a:srgbClr val="FF0000"/>
                </a:solidFill>
                <a:latin typeface="Cambria"/>
                <a:cs typeface="Cambria"/>
              </a:rPr>
              <a:t>section</a:t>
            </a:r>
            <a:r>
              <a:rPr sz="2200" spc="-30" dirty="0">
                <a:solidFill>
                  <a:srgbClr val="FF0000"/>
                </a:solidFill>
                <a:latin typeface="Cambria"/>
                <a:cs typeface="Cambria"/>
              </a:rPr>
              <a:t> </a:t>
            </a:r>
            <a:r>
              <a:rPr sz="2200" spc="-10" dirty="0">
                <a:solidFill>
                  <a:srgbClr val="FF0000"/>
                </a:solidFill>
                <a:latin typeface="Cambria"/>
                <a:cs typeface="Cambria"/>
              </a:rPr>
              <a:t>2(24)(</a:t>
            </a:r>
            <a:r>
              <a:rPr sz="2200" spc="-10" dirty="0" err="1">
                <a:solidFill>
                  <a:srgbClr val="FF0000"/>
                </a:solidFill>
                <a:latin typeface="Cambria"/>
                <a:cs typeface="Cambria"/>
              </a:rPr>
              <a:t>iia</a:t>
            </a:r>
            <a:r>
              <a:rPr sz="2200" spc="-10" dirty="0">
                <a:solidFill>
                  <a:srgbClr val="FF0000"/>
                </a:solidFill>
                <a:latin typeface="Cambria"/>
                <a:cs typeface="Cambria"/>
              </a:rPr>
              <a:t>)</a:t>
            </a:r>
            <a:endParaRPr lang="en-US" sz="2200" spc="-10" dirty="0">
              <a:solidFill>
                <a:srgbClr val="FF0000"/>
              </a:solidFill>
              <a:latin typeface="Cambria"/>
              <a:cs typeface="Cambria"/>
            </a:endParaRPr>
          </a:p>
          <a:p>
            <a:pPr marL="12700">
              <a:lnSpc>
                <a:spcPct val="100000"/>
              </a:lnSpc>
              <a:spcBef>
                <a:spcPts val="95"/>
              </a:spcBef>
              <a:tabLst>
                <a:tab pos="355600" algn="l"/>
              </a:tabLst>
            </a:pPr>
            <a:endParaRPr sz="2200" dirty="0">
              <a:latin typeface="Cambria"/>
              <a:cs typeface="Cambria"/>
            </a:endParaRPr>
          </a:p>
          <a:p>
            <a:pPr marL="355600" indent="-342900">
              <a:lnSpc>
                <a:spcPct val="100000"/>
              </a:lnSpc>
              <a:buFont typeface="Wingdings"/>
              <a:buChar char=""/>
              <a:tabLst>
                <a:tab pos="355600" algn="l"/>
              </a:tabLst>
            </a:pPr>
            <a:r>
              <a:rPr sz="2200" dirty="0">
                <a:latin typeface="Cambria"/>
                <a:cs typeface="Cambria"/>
              </a:rPr>
              <a:t>While</a:t>
            </a:r>
            <a:r>
              <a:rPr sz="2200" spc="-70" dirty="0">
                <a:latin typeface="Cambria"/>
                <a:cs typeface="Cambria"/>
              </a:rPr>
              <a:t> </a:t>
            </a:r>
            <a:r>
              <a:rPr sz="2200" dirty="0">
                <a:latin typeface="Cambria"/>
                <a:cs typeface="Cambria"/>
              </a:rPr>
              <a:t>voluntary</a:t>
            </a:r>
            <a:r>
              <a:rPr sz="2200" spc="-35" dirty="0">
                <a:latin typeface="Cambria"/>
                <a:cs typeface="Cambria"/>
              </a:rPr>
              <a:t> </a:t>
            </a:r>
            <a:r>
              <a:rPr sz="2200" dirty="0">
                <a:latin typeface="Cambria"/>
                <a:cs typeface="Cambria"/>
              </a:rPr>
              <a:t>contribution</a:t>
            </a:r>
            <a:r>
              <a:rPr sz="2200" spc="-60" dirty="0">
                <a:latin typeface="Cambria"/>
                <a:cs typeface="Cambria"/>
              </a:rPr>
              <a:t> </a:t>
            </a:r>
            <a:r>
              <a:rPr sz="2200" dirty="0">
                <a:latin typeface="Cambria"/>
                <a:cs typeface="Cambria"/>
              </a:rPr>
              <a:t>with</a:t>
            </a:r>
            <a:r>
              <a:rPr sz="2200" spc="-75" dirty="0">
                <a:latin typeface="Cambria"/>
                <a:cs typeface="Cambria"/>
              </a:rPr>
              <a:t> </a:t>
            </a:r>
            <a:r>
              <a:rPr sz="2200" dirty="0">
                <a:latin typeface="Cambria"/>
                <a:cs typeface="Cambria"/>
              </a:rPr>
              <a:t>specific</a:t>
            </a:r>
            <a:r>
              <a:rPr sz="2200" spc="-45" dirty="0">
                <a:latin typeface="Cambria"/>
                <a:cs typeface="Cambria"/>
              </a:rPr>
              <a:t> </a:t>
            </a:r>
            <a:r>
              <a:rPr sz="2200" spc="-10" dirty="0">
                <a:latin typeface="Cambria"/>
                <a:cs typeface="Cambria"/>
              </a:rPr>
              <a:t>direction</a:t>
            </a:r>
            <a:r>
              <a:rPr sz="2200" spc="-60" dirty="0">
                <a:latin typeface="Cambria"/>
                <a:cs typeface="Cambria"/>
              </a:rPr>
              <a:t> </a:t>
            </a:r>
            <a:r>
              <a:rPr sz="2200" dirty="0">
                <a:latin typeface="Cambria"/>
                <a:cs typeface="Cambria"/>
              </a:rPr>
              <a:t>to</a:t>
            </a:r>
            <a:r>
              <a:rPr sz="2200" spc="-55" dirty="0">
                <a:latin typeface="Cambria"/>
                <a:cs typeface="Cambria"/>
              </a:rPr>
              <a:t> </a:t>
            </a:r>
            <a:r>
              <a:rPr sz="2200" spc="-20" dirty="0">
                <a:latin typeface="Cambria"/>
                <a:cs typeface="Cambria"/>
              </a:rPr>
              <a:t>form</a:t>
            </a:r>
            <a:endParaRPr sz="2200" dirty="0">
              <a:latin typeface="Cambria"/>
              <a:cs typeface="Cambria"/>
            </a:endParaRPr>
          </a:p>
          <a:p>
            <a:pPr marL="355600">
              <a:lnSpc>
                <a:spcPct val="100000"/>
              </a:lnSpc>
            </a:pPr>
            <a:r>
              <a:rPr sz="2200" dirty="0">
                <a:latin typeface="Cambria"/>
                <a:cs typeface="Cambria"/>
              </a:rPr>
              <a:t>part</a:t>
            </a:r>
            <a:r>
              <a:rPr sz="2200" spc="-45" dirty="0">
                <a:latin typeface="Cambria"/>
                <a:cs typeface="Cambria"/>
              </a:rPr>
              <a:t> </a:t>
            </a:r>
            <a:r>
              <a:rPr sz="2200" dirty="0">
                <a:latin typeface="Cambria"/>
                <a:cs typeface="Cambria"/>
              </a:rPr>
              <a:t>of</a:t>
            </a:r>
            <a:r>
              <a:rPr sz="2200" spc="-60" dirty="0">
                <a:latin typeface="Cambria"/>
                <a:cs typeface="Cambria"/>
              </a:rPr>
              <a:t> </a:t>
            </a:r>
            <a:r>
              <a:rPr sz="2200" dirty="0">
                <a:latin typeface="Cambria"/>
                <a:cs typeface="Cambria"/>
              </a:rPr>
              <a:t>corpus-</a:t>
            </a:r>
            <a:r>
              <a:rPr sz="2200" spc="-60" dirty="0">
                <a:latin typeface="Cambria"/>
                <a:cs typeface="Cambria"/>
              </a:rPr>
              <a:t> </a:t>
            </a:r>
            <a:r>
              <a:rPr sz="2200" dirty="0">
                <a:solidFill>
                  <a:srgbClr val="FF0000"/>
                </a:solidFill>
                <a:latin typeface="Cambria"/>
                <a:cs typeface="Cambria"/>
              </a:rPr>
              <a:t>Exempt–</a:t>
            </a:r>
            <a:r>
              <a:rPr sz="2200" spc="-35" dirty="0">
                <a:solidFill>
                  <a:srgbClr val="FF0000"/>
                </a:solidFill>
                <a:latin typeface="Cambria"/>
                <a:cs typeface="Cambria"/>
              </a:rPr>
              <a:t> </a:t>
            </a:r>
            <a:r>
              <a:rPr sz="2200" spc="-10" dirty="0">
                <a:solidFill>
                  <a:srgbClr val="FF0000"/>
                </a:solidFill>
                <a:latin typeface="Cambria"/>
                <a:cs typeface="Cambria"/>
              </a:rPr>
              <a:t>Section11(1)(d)</a:t>
            </a:r>
            <a:endParaRPr lang="en-US" sz="2200" spc="-10" dirty="0">
              <a:solidFill>
                <a:srgbClr val="FF0000"/>
              </a:solidFill>
              <a:latin typeface="Cambria"/>
              <a:cs typeface="Cambria"/>
            </a:endParaRPr>
          </a:p>
          <a:p>
            <a:pPr marL="355600">
              <a:lnSpc>
                <a:spcPct val="100000"/>
              </a:lnSpc>
            </a:pPr>
            <a:endParaRPr sz="2200" dirty="0">
              <a:latin typeface="Cambria"/>
              <a:cs typeface="Cambria"/>
            </a:endParaRPr>
          </a:p>
          <a:p>
            <a:pPr marL="355600" indent="-342900">
              <a:lnSpc>
                <a:spcPct val="100000"/>
              </a:lnSpc>
              <a:buFont typeface="Wingdings"/>
              <a:buChar char=""/>
              <a:tabLst>
                <a:tab pos="355600" algn="l"/>
              </a:tabLst>
            </a:pPr>
            <a:r>
              <a:rPr sz="2200" dirty="0">
                <a:latin typeface="Cambria"/>
                <a:cs typeface="Cambria"/>
              </a:rPr>
              <a:t>Such</a:t>
            </a:r>
            <a:r>
              <a:rPr sz="2200" spc="-45" dirty="0">
                <a:latin typeface="Cambria"/>
                <a:cs typeface="Cambria"/>
              </a:rPr>
              <a:t> </a:t>
            </a:r>
            <a:r>
              <a:rPr sz="2200" dirty="0">
                <a:latin typeface="Cambria"/>
                <a:cs typeface="Cambria"/>
              </a:rPr>
              <a:t>corpus</a:t>
            </a:r>
            <a:r>
              <a:rPr sz="2200" spc="-45" dirty="0">
                <a:latin typeface="Cambria"/>
                <a:cs typeface="Cambria"/>
              </a:rPr>
              <a:t> </a:t>
            </a:r>
            <a:r>
              <a:rPr sz="2200" dirty="0">
                <a:latin typeface="Cambria"/>
                <a:cs typeface="Cambria"/>
              </a:rPr>
              <a:t>fund</a:t>
            </a:r>
            <a:r>
              <a:rPr sz="2200" spc="-45" dirty="0">
                <a:latin typeface="Cambria"/>
                <a:cs typeface="Cambria"/>
              </a:rPr>
              <a:t> </a:t>
            </a:r>
            <a:r>
              <a:rPr sz="2200" dirty="0">
                <a:latin typeface="Cambria"/>
                <a:cs typeface="Cambria"/>
              </a:rPr>
              <a:t>is</a:t>
            </a:r>
            <a:r>
              <a:rPr sz="2200" spc="-45" dirty="0">
                <a:latin typeface="Cambria"/>
                <a:cs typeface="Cambria"/>
              </a:rPr>
              <a:t> </a:t>
            </a:r>
            <a:r>
              <a:rPr sz="2200" dirty="0">
                <a:latin typeface="Cambria"/>
                <a:cs typeface="Cambria"/>
              </a:rPr>
              <a:t>to</a:t>
            </a:r>
            <a:r>
              <a:rPr sz="2200" spc="-50" dirty="0">
                <a:latin typeface="Cambria"/>
                <a:cs typeface="Cambria"/>
              </a:rPr>
              <a:t> </a:t>
            </a:r>
            <a:r>
              <a:rPr sz="2200" dirty="0">
                <a:latin typeface="Cambria"/>
                <a:cs typeface="Cambria"/>
              </a:rPr>
              <a:t>be</a:t>
            </a:r>
            <a:r>
              <a:rPr sz="2200" spc="-40" dirty="0">
                <a:latin typeface="Cambria"/>
                <a:cs typeface="Cambria"/>
              </a:rPr>
              <a:t> </a:t>
            </a:r>
            <a:r>
              <a:rPr sz="2200" spc="-10" dirty="0">
                <a:solidFill>
                  <a:srgbClr val="FF0000"/>
                </a:solidFill>
                <a:latin typeface="Cambria"/>
                <a:cs typeface="Cambria"/>
              </a:rPr>
              <a:t>invested</a:t>
            </a:r>
            <a:r>
              <a:rPr sz="2200" spc="-5" dirty="0">
                <a:solidFill>
                  <a:srgbClr val="FF0000"/>
                </a:solidFill>
                <a:latin typeface="Cambria"/>
                <a:cs typeface="Cambria"/>
              </a:rPr>
              <a:t> </a:t>
            </a:r>
            <a:r>
              <a:rPr sz="2200" spc="-10" dirty="0">
                <a:solidFill>
                  <a:srgbClr val="FF0000"/>
                </a:solidFill>
                <a:latin typeface="Cambria"/>
                <a:cs typeface="Cambria"/>
              </a:rPr>
              <a:t>separately </a:t>
            </a:r>
            <a:r>
              <a:rPr sz="2200" dirty="0">
                <a:solidFill>
                  <a:srgbClr val="FF0000"/>
                </a:solidFill>
                <a:latin typeface="Cambria"/>
                <a:cs typeface="Cambria"/>
              </a:rPr>
              <a:t>as</a:t>
            </a:r>
            <a:r>
              <a:rPr sz="2200" spc="-45" dirty="0">
                <a:solidFill>
                  <a:srgbClr val="FF0000"/>
                </a:solidFill>
                <a:latin typeface="Cambria"/>
                <a:cs typeface="Cambria"/>
              </a:rPr>
              <a:t> </a:t>
            </a:r>
            <a:r>
              <a:rPr sz="2200" dirty="0">
                <a:solidFill>
                  <a:srgbClr val="FF0000"/>
                </a:solidFill>
                <a:latin typeface="Cambria"/>
                <a:cs typeface="Cambria"/>
              </a:rPr>
              <a:t>per</a:t>
            </a:r>
            <a:r>
              <a:rPr sz="2200" spc="-50" dirty="0">
                <a:solidFill>
                  <a:srgbClr val="FF0000"/>
                </a:solidFill>
                <a:latin typeface="Cambria"/>
                <a:cs typeface="Cambria"/>
              </a:rPr>
              <a:t> </a:t>
            </a:r>
            <a:r>
              <a:rPr sz="2200" spc="-10" dirty="0">
                <a:solidFill>
                  <a:srgbClr val="FF0000"/>
                </a:solidFill>
                <a:latin typeface="Cambria"/>
                <a:cs typeface="Cambria"/>
              </a:rPr>
              <a:t>11(5)</a:t>
            </a:r>
            <a:endParaRPr lang="en-US" sz="2200" spc="-10" dirty="0">
              <a:solidFill>
                <a:srgbClr val="FF0000"/>
              </a:solidFill>
              <a:latin typeface="Cambria"/>
              <a:cs typeface="Cambria"/>
            </a:endParaRPr>
          </a:p>
          <a:p>
            <a:pPr marL="12700">
              <a:lnSpc>
                <a:spcPct val="100000"/>
              </a:lnSpc>
              <a:tabLst>
                <a:tab pos="355600" algn="l"/>
              </a:tabLst>
            </a:pPr>
            <a:endParaRPr sz="2200" dirty="0">
              <a:latin typeface="Cambria"/>
              <a:cs typeface="Cambria"/>
            </a:endParaRPr>
          </a:p>
          <a:p>
            <a:pPr marL="355600" indent="-342900">
              <a:lnSpc>
                <a:spcPct val="100000"/>
              </a:lnSpc>
              <a:spcBef>
                <a:spcPts val="5"/>
              </a:spcBef>
              <a:buFont typeface="Wingdings"/>
              <a:buChar char=""/>
              <a:tabLst>
                <a:tab pos="355600" algn="l"/>
              </a:tabLst>
            </a:pPr>
            <a:r>
              <a:rPr sz="2200" spc="-10" dirty="0">
                <a:latin typeface="Cambria"/>
                <a:cs typeface="Cambria"/>
              </a:rPr>
              <a:t>Utilization</a:t>
            </a:r>
            <a:r>
              <a:rPr sz="2200" spc="-40" dirty="0">
                <a:latin typeface="Cambria"/>
                <a:cs typeface="Cambria"/>
              </a:rPr>
              <a:t> </a:t>
            </a:r>
            <a:r>
              <a:rPr sz="2200" dirty="0">
                <a:latin typeface="Cambria"/>
                <a:cs typeface="Cambria"/>
              </a:rPr>
              <a:t>of</a:t>
            </a:r>
            <a:r>
              <a:rPr sz="2200" spc="-50" dirty="0">
                <a:latin typeface="Cambria"/>
                <a:cs typeface="Cambria"/>
              </a:rPr>
              <a:t> </a:t>
            </a:r>
            <a:r>
              <a:rPr sz="2200" dirty="0">
                <a:latin typeface="Cambria"/>
                <a:cs typeface="Cambria"/>
              </a:rPr>
              <a:t>Corpus</a:t>
            </a:r>
            <a:r>
              <a:rPr sz="2200" spc="-40" dirty="0">
                <a:latin typeface="Cambria"/>
                <a:cs typeface="Cambria"/>
              </a:rPr>
              <a:t> </a:t>
            </a:r>
            <a:r>
              <a:rPr sz="2200" dirty="0">
                <a:latin typeface="Cambria"/>
                <a:cs typeface="Cambria"/>
              </a:rPr>
              <a:t>Donation</a:t>
            </a:r>
            <a:r>
              <a:rPr sz="2200" spc="-35" dirty="0">
                <a:latin typeface="Cambria"/>
                <a:cs typeface="Cambria"/>
              </a:rPr>
              <a:t> </a:t>
            </a:r>
            <a:r>
              <a:rPr sz="2200" dirty="0">
                <a:latin typeface="Cambria"/>
                <a:cs typeface="Cambria"/>
              </a:rPr>
              <a:t>will</a:t>
            </a:r>
            <a:r>
              <a:rPr sz="2200" spc="-30" dirty="0">
                <a:latin typeface="Cambria"/>
                <a:cs typeface="Cambria"/>
              </a:rPr>
              <a:t> </a:t>
            </a:r>
            <a:r>
              <a:rPr sz="2200" dirty="0">
                <a:solidFill>
                  <a:srgbClr val="FF0000"/>
                </a:solidFill>
                <a:latin typeface="Cambria"/>
                <a:cs typeface="Cambria"/>
              </a:rPr>
              <a:t>not</a:t>
            </a:r>
            <a:r>
              <a:rPr sz="2200" spc="-50" dirty="0">
                <a:solidFill>
                  <a:srgbClr val="FF0000"/>
                </a:solidFill>
                <a:latin typeface="Cambria"/>
                <a:cs typeface="Cambria"/>
              </a:rPr>
              <a:t> </a:t>
            </a:r>
            <a:r>
              <a:rPr sz="2200" dirty="0">
                <a:solidFill>
                  <a:srgbClr val="FF0000"/>
                </a:solidFill>
                <a:latin typeface="Cambria"/>
                <a:cs typeface="Cambria"/>
              </a:rPr>
              <a:t>be</a:t>
            </a:r>
            <a:r>
              <a:rPr sz="2200" spc="-50" dirty="0">
                <a:solidFill>
                  <a:srgbClr val="FF0000"/>
                </a:solidFill>
                <a:latin typeface="Cambria"/>
                <a:cs typeface="Cambria"/>
              </a:rPr>
              <a:t> </a:t>
            </a:r>
            <a:r>
              <a:rPr sz="2200" dirty="0">
                <a:solidFill>
                  <a:srgbClr val="FF0000"/>
                </a:solidFill>
                <a:latin typeface="Cambria"/>
                <a:cs typeface="Cambria"/>
              </a:rPr>
              <a:t>treated</a:t>
            </a:r>
            <a:r>
              <a:rPr sz="2200" spc="-10" dirty="0">
                <a:solidFill>
                  <a:srgbClr val="FF0000"/>
                </a:solidFill>
                <a:latin typeface="Cambria"/>
                <a:cs typeface="Cambria"/>
              </a:rPr>
              <a:t> </a:t>
            </a:r>
            <a:r>
              <a:rPr sz="2200" spc="-25" dirty="0">
                <a:solidFill>
                  <a:srgbClr val="FF0000"/>
                </a:solidFill>
                <a:latin typeface="Cambria"/>
                <a:cs typeface="Cambria"/>
              </a:rPr>
              <a:t>as</a:t>
            </a:r>
            <a:endParaRPr sz="2200" dirty="0">
              <a:latin typeface="Cambria"/>
              <a:cs typeface="Cambria"/>
            </a:endParaRPr>
          </a:p>
          <a:p>
            <a:pPr marL="355600">
              <a:lnSpc>
                <a:spcPct val="100000"/>
              </a:lnSpc>
            </a:pPr>
            <a:r>
              <a:rPr sz="2200" dirty="0">
                <a:solidFill>
                  <a:srgbClr val="FF0000"/>
                </a:solidFill>
                <a:latin typeface="Cambria"/>
                <a:cs typeface="Cambria"/>
              </a:rPr>
              <a:t>application</a:t>
            </a:r>
            <a:r>
              <a:rPr sz="2200" spc="-45" dirty="0">
                <a:solidFill>
                  <a:srgbClr val="FF0000"/>
                </a:solidFill>
                <a:latin typeface="Cambria"/>
                <a:cs typeface="Cambria"/>
              </a:rPr>
              <a:t> </a:t>
            </a:r>
            <a:r>
              <a:rPr sz="2200" dirty="0">
                <a:latin typeface="Cambria"/>
                <a:cs typeface="Cambria"/>
              </a:rPr>
              <a:t>of</a:t>
            </a:r>
            <a:r>
              <a:rPr sz="2200" spc="-85" dirty="0">
                <a:latin typeface="Cambria"/>
                <a:cs typeface="Cambria"/>
              </a:rPr>
              <a:t> </a:t>
            </a:r>
            <a:r>
              <a:rPr sz="2200" spc="-10" dirty="0">
                <a:latin typeface="Cambria"/>
                <a:cs typeface="Cambria"/>
              </a:rPr>
              <a:t>income</a:t>
            </a:r>
            <a:endParaRPr sz="2200" dirty="0">
              <a:latin typeface="Cambria"/>
              <a:cs typeface="Cambria"/>
            </a:endParaRPr>
          </a:p>
          <a:p>
            <a:pPr>
              <a:lnSpc>
                <a:spcPct val="100000"/>
              </a:lnSpc>
              <a:spcBef>
                <a:spcPts val="1115"/>
              </a:spcBef>
            </a:pPr>
            <a:endParaRPr sz="2200" dirty="0">
              <a:latin typeface="Cambria"/>
              <a:cs typeface="Cambria"/>
            </a:endParaRPr>
          </a:p>
        </p:txBody>
      </p:sp>
      <p:sp>
        <p:nvSpPr>
          <p:cNvPr id="2" name="Slide Number Placeholder 1">
            <a:extLst>
              <a:ext uri="{FF2B5EF4-FFF2-40B4-BE49-F238E27FC236}">
                <a16:creationId xmlns:a16="http://schemas.microsoft.com/office/drawing/2014/main" id="{7C68E618-0D16-496F-A8D2-E22A267930C5}"/>
              </a:ext>
            </a:extLst>
          </p:cNvPr>
          <p:cNvSpPr>
            <a:spLocks noGrp="1"/>
          </p:cNvSpPr>
          <p:nvPr>
            <p:ph type="sldNum" sz="quarter" idx="12"/>
          </p:nvPr>
        </p:nvSpPr>
        <p:spPr/>
        <p:txBody>
          <a:bodyPr/>
          <a:lstStyle/>
          <a:p>
            <a:fld id="{B6F15528-21DE-4FAA-801E-634DDDAF4B2B}" type="slidenum">
              <a:rPr lang="en-IN" smtClean="0"/>
              <a:t>23</a:t>
            </a:fld>
            <a:endParaRPr lang="en-IN"/>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title"/>
          </p:nvPr>
        </p:nvSpPr>
        <p:spPr>
          <a:xfrm>
            <a:off x="1828800" y="77445"/>
            <a:ext cx="4558030" cy="1121461"/>
          </a:xfrm>
          <a:prstGeom prst="rect">
            <a:avLst/>
          </a:prstGeom>
        </p:spPr>
        <p:txBody>
          <a:bodyPr vert="horz" wrap="square" lIns="0" tIns="13335" rIns="0" bIns="0" rtlCol="0">
            <a:spAutoFit/>
          </a:bodyPr>
          <a:lstStyle/>
          <a:p>
            <a:pPr marL="12700">
              <a:lnSpc>
                <a:spcPct val="100000"/>
              </a:lnSpc>
              <a:spcBef>
                <a:spcPts val="105"/>
              </a:spcBef>
            </a:pPr>
            <a:r>
              <a:rPr lang="en-US" sz="3600" spc="-35" dirty="0"/>
              <a:t>Taxation of Business Income of the Trust</a:t>
            </a:r>
            <a:endParaRPr sz="3600" spc="-20" dirty="0"/>
          </a:p>
        </p:txBody>
      </p:sp>
      <p:sp>
        <p:nvSpPr>
          <p:cNvPr id="6" name="object 6"/>
          <p:cNvSpPr txBox="1"/>
          <p:nvPr/>
        </p:nvSpPr>
        <p:spPr>
          <a:xfrm>
            <a:off x="650240" y="1902427"/>
            <a:ext cx="7843520" cy="1907573"/>
          </a:xfrm>
          <a:prstGeom prst="rect">
            <a:avLst/>
          </a:prstGeom>
        </p:spPr>
        <p:txBody>
          <a:bodyPr vert="horz" wrap="square" lIns="0" tIns="12065" rIns="0" bIns="0" rtlCol="0">
            <a:spAutoFit/>
          </a:bodyPr>
          <a:lstStyle/>
          <a:p>
            <a:pPr marL="342900" indent="-342900" algn="just">
              <a:lnSpc>
                <a:spcPct val="100000"/>
              </a:lnSpc>
              <a:spcBef>
                <a:spcPts val="1115"/>
              </a:spcBef>
              <a:buFont typeface="Wingdings" panose="05000000000000000000" pitchFamily="2" charset="2"/>
              <a:buChar char="§"/>
            </a:pPr>
            <a:r>
              <a:rPr lang="en-US" sz="2400" dirty="0">
                <a:latin typeface="Cambria"/>
                <a:cs typeface="Cambria"/>
              </a:rPr>
              <a:t>PGBP earned by trust shall not be considered for exemption</a:t>
            </a:r>
          </a:p>
          <a:p>
            <a:pPr lvl="1" algn="just">
              <a:spcBef>
                <a:spcPts val="1115"/>
              </a:spcBef>
            </a:pPr>
            <a:r>
              <a:rPr lang="en-US" sz="2200" dirty="0">
                <a:latin typeface="Cambria"/>
                <a:cs typeface="Cambria"/>
              </a:rPr>
              <a:t>Unless such activity is incidental to attainment of the objectives of the trust – and separate books of accounts are maintained in respect of such business.</a:t>
            </a:r>
            <a:endParaRPr sz="2200" dirty="0">
              <a:latin typeface="Cambria"/>
              <a:cs typeface="Cambria"/>
            </a:endParaRPr>
          </a:p>
        </p:txBody>
      </p:sp>
      <p:sp>
        <p:nvSpPr>
          <p:cNvPr id="2" name="Slide Number Placeholder 1">
            <a:extLst>
              <a:ext uri="{FF2B5EF4-FFF2-40B4-BE49-F238E27FC236}">
                <a16:creationId xmlns:a16="http://schemas.microsoft.com/office/drawing/2014/main" id="{7C68E618-0D16-496F-A8D2-E22A267930C5}"/>
              </a:ext>
            </a:extLst>
          </p:cNvPr>
          <p:cNvSpPr>
            <a:spLocks noGrp="1"/>
          </p:cNvSpPr>
          <p:nvPr>
            <p:ph type="sldNum" sz="quarter" idx="12"/>
          </p:nvPr>
        </p:nvSpPr>
        <p:spPr/>
        <p:txBody>
          <a:bodyPr/>
          <a:lstStyle/>
          <a:p>
            <a:fld id="{B6F15528-21DE-4FAA-801E-634DDDAF4B2B}" type="slidenum">
              <a:rPr lang="en-IN" smtClean="0"/>
              <a:t>24</a:t>
            </a:fld>
            <a:endParaRPr lang="en-IN"/>
          </a:p>
        </p:txBody>
      </p:sp>
    </p:spTree>
    <p:extLst>
      <p:ext uri="{BB962C8B-B14F-4D97-AF65-F5344CB8AC3E}">
        <p14:creationId xmlns:p14="http://schemas.microsoft.com/office/powerpoint/2010/main" val="36860032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title"/>
          </p:nvPr>
        </p:nvSpPr>
        <p:spPr>
          <a:xfrm>
            <a:off x="304800" y="228600"/>
            <a:ext cx="7772400" cy="685800"/>
          </a:xfrm>
          <a:prstGeom prst="rect">
            <a:avLst/>
          </a:prstGeom>
        </p:spPr>
        <p:txBody>
          <a:bodyPr vert="horz" wrap="square" lIns="0" tIns="111125" rIns="0" bIns="0" rtlCol="0">
            <a:spAutoFit/>
          </a:bodyPr>
          <a:lstStyle/>
          <a:p>
            <a:pPr algn="ctr">
              <a:lnSpc>
                <a:spcPct val="100000"/>
              </a:lnSpc>
              <a:spcBef>
                <a:spcPts val="875"/>
              </a:spcBef>
            </a:pPr>
            <a:r>
              <a:rPr sz="3600" dirty="0"/>
              <a:t>Audit</a:t>
            </a:r>
            <a:r>
              <a:rPr sz="3600" spc="-80" dirty="0"/>
              <a:t> </a:t>
            </a:r>
            <a:r>
              <a:rPr sz="3600" dirty="0"/>
              <a:t>u/s</a:t>
            </a:r>
            <a:r>
              <a:rPr sz="3600" spc="-60" dirty="0"/>
              <a:t> </a:t>
            </a:r>
            <a:r>
              <a:rPr sz="3600" spc="-10" dirty="0"/>
              <a:t>12A(1)(b)</a:t>
            </a:r>
            <a:endParaRPr sz="3600" dirty="0"/>
          </a:p>
        </p:txBody>
      </p:sp>
      <p:sp>
        <p:nvSpPr>
          <p:cNvPr id="6" name="object 6"/>
          <p:cNvSpPr txBox="1"/>
          <p:nvPr/>
        </p:nvSpPr>
        <p:spPr>
          <a:xfrm>
            <a:off x="535941" y="1421201"/>
            <a:ext cx="7922259" cy="4955203"/>
          </a:xfrm>
          <a:prstGeom prst="rect">
            <a:avLst/>
          </a:prstGeom>
        </p:spPr>
        <p:txBody>
          <a:bodyPr vert="horz" wrap="square" lIns="0" tIns="73660" rIns="0" bIns="0" rtlCol="0">
            <a:spAutoFit/>
          </a:bodyPr>
          <a:lstStyle/>
          <a:p>
            <a:pPr marL="50800">
              <a:lnSpc>
                <a:spcPct val="100000"/>
              </a:lnSpc>
              <a:spcBef>
                <a:spcPts val="580"/>
              </a:spcBef>
            </a:pPr>
            <a:r>
              <a:rPr spc="-10" dirty="0">
                <a:latin typeface="Cambria"/>
                <a:cs typeface="Cambria"/>
              </a:rPr>
              <a:t>Following</a:t>
            </a:r>
            <a:r>
              <a:rPr spc="-60" dirty="0">
                <a:latin typeface="Cambria"/>
                <a:cs typeface="Cambria"/>
              </a:rPr>
              <a:t> </a:t>
            </a:r>
            <a:r>
              <a:rPr dirty="0">
                <a:latin typeface="Cambria"/>
                <a:cs typeface="Cambria"/>
              </a:rPr>
              <a:t>are</a:t>
            </a:r>
            <a:r>
              <a:rPr spc="-25" dirty="0">
                <a:latin typeface="Cambria"/>
                <a:cs typeface="Cambria"/>
              </a:rPr>
              <a:t> </a:t>
            </a:r>
            <a:r>
              <a:rPr dirty="0">
                <a:latin typeface="Cambria"/>
                <a:cs typeface="Cambria"/>
              </a:rPr>
              <a:t>the</a:t>
            </a:r>
            <a:r>
              <a:rPr spc="-45" dirty="0">
                <a:latin typeface="Cambria"/>
                <a:cs typeface="Cambria"/>
              </a:rPr>
              <a:t> </a:t>
            </a:r>
            <a:r>
              <a:rPr dirty="0">
                <a:latin typeface="Cambria"/>
                <a:cs typeface="Cambria"/>
              </a:rPr>
              <a:t>conditions</a:t>
            </a:r>
            <a:r>
              <a:rPr spc="-40" dirty="0">
                <a:latin typeface="Cambria"/>
                <a:cs typeface="Cambria"/>
              </a:rPr>
              <a:t> </a:t>
            </a:r>
            <a:r>
              <a:rPr dirty="0">
                <a:latin typeface="Cambria"/>
                <a:cs typeface="Cambria"/>
              </a:rPr>
              <a:t>for</a:t>
            </a:r>
            <a:r>
              <a:rPr spc="-45" dirty="0">
                <a:latin typeface="Cambria"/>
                <a:cs typeface="Cambria"/>
              </a:rPr>
              <a:t> </a:t>
            </a:r>
            <a:r>
              <a:rPr spc="-10" dirty="0">
                <a:latin typeface="Cambria"/>
                <a:cs typeface="Cambria"/>
              </a:rPr>
              <a:t>availing</a:t>
            </a:r>
            <a:r>
              <a:rPr spc="-40" dirty="0">
                <a:latin typeface="Cambria"/>
                <a:cs typeface="Cambria"/>
              </a:rPr>
              <a:t> </a:t>
            </a:r>
            <a:r>
              <a:rPr dirty="0">
                <a:latin typeface="Cambria"/>
                <a:cs typeface="Cambria"/>
              </a:rPr>
              <a:t>the</a:t>
            </a:r>
            <a:r>
              <a:rPr spc="-35" dirty="0">
                <a:latin typeface="Cambria"/>
                <a:cs typeface="Cambria"/>
              </a:rPr>
              <a:t> </a:t>
            </a:r>
            <a:r>
              <a:rPr spc="-10" dirty="0">
                <a:latin typeface="Cambria"/>
                <a:cs typeface="Cambria"/>
              </a:rPr>
              <a:t>exemption</a:t>
            </a:r>
            <a:r>
              <a:rPr spc="-45" dirty="0">
                <a:latin typeface="Cambria"/>
                <a:cs typeface="Cambria"/>
              </a:rPr>
              <a:t> </a:t>
            </a:r>
            <a:r>
              <a:rPr dirty="0">
                <a:latin typeface="Cambria"/>
                <a:cs typeface="Cambria"/>
              </a:rPr>
              <a:t>u/s</a:t>
            </a:r>
            <a:r>
              <a:rPr spc="-35" dirty="0">
                <a:latin typeface="Cambria"/>
                <a:cs typeface="Cambria"/>
              </a:rPr>
              <a:t> </a:t>
            </a:r>
            <a:r>
              <a:rPr spc="-25" dirty="0">
                <a:latin typeface="Cambria"/>
                <a:cs typeface="Cambria"/>
              </a:rPr>
              <a:t>11:</a:t>
            </a:r>
            <a:endParaRPr dirty="0">
              <a:latin typeface="Cambria"/>
              <a:cs typeface="Cambria"/>
            </a:endParaRPr>
          </a:p>
          <a:p>
            <a:pPr marL="393065" indent="-342265">
              <a:lnSpc>
                <a:spcPct val="100000"/>
              </a:lnSpc>
              <a:spcBef>
                <a:spcPts val="480"/>
              </a:spcBef>
              <a:buFont typeface="Wingdings"/>
              <a:buChar char=""/>
              <a:tabLst>
                <a:tab pos="393065" algn="l"/>
              </a:tabLst>
            </a:pPr>
            <a:r>
              <a:rPr spc="-10" dirty="0">
                <a:latin typeface="Cambria"/>
                <a:cs typeface="Cambria"/>
              </a:rPr>
              <a:t>Registration</a:t>
            </a:r>
            <a:endParaRPr dirty="0">
              <a:latin typeface="Cambria"/>
              <a:cs typeface="Cambria"/>
            </a:endParaRPr>
          </a:p>
          <a:p>
            <a:pPr marL="393065" indent="-342265">
              <a:lnSpc>
                <a:spcPct val="100000"/>
              </a:lnSpc>
              <a:spcBef>
                <a:spcPts val="480"/>
              </a:spcBef>
              <a:buFont typeface="Wingdings"/>
              <a:buChar char=""/>
              <a:tabLst>
                <a:tab pos="393065" algn="l"/>
              </a:tabLst>
            </a:pPr>
            <a:r>
              <a:rPr dirty="0">
                <a:latin typeface="Cambria"/>
                <a:cs typeface="Cambria"/>
              </a:rPr>
              <a:t>Audit</a:t>
            </a:r>
            <a:r>
              <a:rPr spc="-70" dirty="0">
                <a:latin typeface="Cambria"/>
                <a:cs typeface="Cambria"/>
              </a:rPr>
              <a:t> </a:t>
            </a:r>
            <a:r>
              <a:rPr dirty="0">
                <a:latin typeface="Cambria"/>
                <a:cs typeface="Cambria"/>
              </a:rPr>
              <a:t>by</a:t>
            </a:r>
            <a:r>
              <a:rPr spc="-50" dirty="0">
                <a:latin typeface="Cambria"/>
                <a:cs typeface="Cambria"/>
              </a:rPr>
              <a:t> </a:t>
            </a:r>
            <a:r>
              <a:rPr dirty="0">
                <a:latin typeface="Cambria"/>
                <a:cs typeface="Cambria"/>
              </a:rPr>
              <a:t>qualified</a:t>
            </a:r>
            <a:r>
              <a:rPr spc="-75" dirty="0">
                <a:latin typeface="Cambria"/>
                <a:cs typeface="Cambria"/>
              </a:rPr>
              <a:t> </a:t>
            </a:r>
            <a:r>
              <a:rPr dirty="0">
                <a:latin typeface="Cambria"/>
                <a:cs typeface="Cambria"/>
              </a:rPr>
              <a:t>chartered</a:t>
            </a:r>
            <a:r>
              <a:rPr spc="-80" dirty="0">
                <a:latin typeface="Cambria"/>
                <a:cs typeface="Cambria"/>
              </a:rPr>
              <a:t> </a:t>
            </a:r>
            <a:r>
              <a:rPr spc="-10" dirty="0">
                <a:latin typeface="Cambria"/>
                <a:cs typeface="Cambria"/>
              </a:rPr>
              <a:t>accountant</a:t>
            </a:r>
            <a:endParaRPr dirty="0">
              <a:latin typeface="Cambria"/>
              <a:cs typeface="Cambria"/>
            </a:endParaRPr>
          </a:p>
          <a:p>
            <a:pPr marL="393065" indent="-342265">
              <a:lnSpc>
                <a:spcPct val="100000"/>
              </a:lnSpc>
              <a:spcBef>
                <a:spcPts val="480"/>
              </a:spcBef>
              <a:buFont typeface="Wingdings"/>
              <a:buChar char=""/>
              <a:tabLst>
                <a:tab pos="393065" algn="l"/>
              </a:tabLst>
            </a:pPr>
            <a:r>
              <a:rPr dirty="0">
                <a:latin typeface="Cambria"/>
                <a:cs typeface="Cambria"/>
              </a:rPr>
              <a:t>File</a:t>
            </a:r>
            <a:r>
              <a:rPr spc="-40" dirty="0">
                <a:latin typeface="Cambria"/>
                <a:cs typeface="Cambria"/>
              </a:rPr>
              <a:t> </a:t>
            </a:r>
            <a:r>
              <a:rPr dirty="0">
                <a:latin typeface="Cambria"/>
                <a:cs typeface="Cambria"/>
              </a:rPr>
              <a:t>return</a:t>
            </a:r>
            <a:r>
              <a:rPr spc="-55" dirty="0">
                <a:latin typeface="Cambria"/>
                <a:cs typeface="Cambria"/>
              </a:rPr>
              <a:t> </a:t>
            </a:r>
            <a:r>
              <a:rPr dirty="0">
                <a:latin typeface="Cambria"/>
                <a:cs typeface="Cambria"/>
              </a:rPr>
              <a:t>of</a:t>
            </a:r>
            <a:r>
              <a:rPr spc="-35" dirty="0">
                <a:latin typeface="Cambria"/>
                <a:cs typeface="Cambria"/>
              </a:rPr>
              <a:t> </a:t>
            </a:r>
            <a:r>
              <a:rPr dirty="0">
                <a:latin typeface="Cambria"/>
                <a:cs typeface="Cambria"/>
              </a:rPr>
              <a:t>income</a:t>
            </a:r>
            <a:r>
              <a:rPr spc="-30" dirty="0">
                <a:latin typeface="Cambria"/>
                <a:cs typeface="Cambria"/>
              </a:rPr>
              <a:t> </a:t>
            </a:r>
            <a:r>
              <a:rPr dirty="0">
                <a:latin typeface="Cambria"/>
                <a:cs typeface="Cambria"/>
              </a:rPr>
              <a:t>on</a:t>
            </a:r>
            <a:r>
              <a:rPr spc="-40" dirty="0">
                <a:latin typeface="Cambria"/>
                <a:cs typeface="Cambria"/>
              </a:rPr>
              <a:t> </a:t>
            </a:r>
            <a:r>
              <a:rPr dirty="0">
                <a:latin typeface="Cambria"/>
                <a:cs typeface="Cambria"/>
              </a:rPr>
              <a:t>or</a:t>
            </a:r>
            <a:r>
              <a:rPr spc="-25" dirty="0">
                <a:latin typeface="Cambria"/>
                <a:cs typeface="Cambria"/>
              </a:rPr>
              <a:t> </a:t>
            </a:r>
            <a:r>
              <a:rPr dirty="0">
                <a:latin typeface="Cambria"/>
                <a:cs typeface="Cambria"/>
              </a:rPr>
              <a:t>before</a:t>
            </a:r>
            <a:r>
              <a:rPr spc="-45" dirty="0">
                <a:latin typeface="Cambria"/>
                <a:cs typeface="Cambria"/>
              </a:rPr>
              <a:t> </a:t>
            </a:r>
            <a:r>
              <a:rPr dirty="0">
                <a:latin typeface="Cambria"/>
                <a:cs typeface="Cambria"/>
              </a:rPr>
              <a:t>the</a:t>
            </a:r>
            <a:r>
              <a:rPr spc="-30" dirty="0">
                <a:latin typeface="Cambria"/>
                <a:cs typeface="Cambria"/>
              </a:rPr>
              <a:t> </a:t>
            </a:r>
            <a:r>
              <a:rPr dirty="0">
                <a:latin typeface="Cambria"/>
                <a:cs typeface="Cambria"/>
              </a:rPr>
              <a:t>date</a:t>
            </a:r>
            <a:r>
              <a:rPr spc="-45" dirty="0">
                <a:latin typeface="Cambria"/>
                <a:cs typeface="Cambria"/>
              </a:rPr>
              <a:t> </a:t>
            </a:r>
            <a:r>
              <a:rPr dirty="0">
                <a:latin typeface="Cambria"/>
                <a:cs typeface="Cambria"/>
              </a:rPr>
              <a:t>as</a:t>
            </a:r>
            <a:r>
              <a:rPr spc="-35" dirty="0">
                <a:latin typeface="Cambria"/>
                <a:cs typeface="Cambria"/>
              </a:rPr>
              <a:t> </a:t>
            </a:r>
            <a:r>
              <a:rPr dirty="0">
                <a:latin typeface="Cambria"/>
                <a:cs typeface="Cambria"/>
              </a:rPr>
              <a:t>specified</a:t>
            </a:r>
            <a:r>
              <a:rPr spc="-35" dirty="0">
                <a:latin typeface="Cambria"/>
                <a:cs typeface="Cambria"/>
              </a:rPr>
              <a:t> </a:t>
            </a:r>
            <a:r>
              <a:rPr dirty="0">
                <a:latin typeface="Cambria"/>
                <a:cs typeface="Cambria"/>
              </a:rPr>
              <a:t>u/s</a:t>
            </a:r>
            <a:r>
              <a:rPr spc="-40" dirty="0">
                <a:latin typeface="Cambria"/>
                <a:cs typeface="Cambria"/>
              </a:rPr>
              <a:t> </a:t>
            </a:r>
            <a:r>
              <a:rPr spc="-10" dirty="0">
                <a:latin typeface="Cambria"/>
                <a:cs typeface="Cambria"/>
              </a:rPr>
              <a:t>139(1)</a:t>
            </a:r>
            <a:endParaRPr dirty="0">
              <a:latin typeface="Cambria"/>
              <a:cs typeface="Cambria"/>
            </a:endParaRPr>
          </a:p>
          <a:p>
            <a:pPr>
              <a:lnSpc>
                <a:spcPct val="100000"/>
              </a:lnSpc>
              <a:spcBef>
                <a:spcPts val="1015"/>
              </a:spcBef>
            </a:pPr>
            <a:endParaRPr dirty="0">
              <a:latin typeface="Cambria"/>
              <a:cs typeface="Cambria"/>
            </a:endParaRPr>
          </a:p>
          <a:p>
            <a:pPr marL="50800" marR="44450" algn="just">
              <a:lnSpc>
                <a:spcPct val="100000"/>
              </a:lnSpc>
            </a:pPr>
            <a:r>
              <a:rPr dirty="0">
                <a:latin typeface="Cambria"/>
                <a:cs typeface="Cambria"/>
              </a:rPr>
              <a:t>It</a:t>
            </a:r>
            <a:r>
              <a:rPr spc="70" dirty="0">
                <a:latin typeface="Cambria"/>
                <a:cs typeface="Cambria"/>
              </a:rPr>
              <a:t> </a:t>
            </a:r>
            <a:r>
              <a:rPr dirty="0">
                <a:latin typeface="Cambria"/>
                <a:cs typeface="Cambria"/>
              </a:rPr>
              <a:t>means</a:t>
            </a:r>
            <a:r>
              <a:rPr spc="55" dirty="0">
                <a:latin typeface="Cambria"/>
                <a:cs typeface="Cambria"/>
              </a:rPr>
              <a:t> </a:t>
            </a:r>
            <a:r>
              <a:rPr dirty="0">
                <a:latin typeface="Cambria"/>
                <a:cs typeface="Cambria"/>
              </a:rPr>
              <a:t>audit</a:t>
            </a:r>
            <a:r>
              <a:rPr spc="70" dirty="0">
                <a:latin typeface="Cambria"/>
                <a:cs typeface="Cambria"/>
              </a:rPr>
              <a:t> </a:t>
            </a:r>
            <a:r>
              <a:rPr dirty="0">
                <a:latin typeface="Cambria"/>
                <a:cs typeface="Cambria"/>
              </a:rPr>
              <a:t>is</a:t>
            </a:r>
            <a:r>
              <a:rPr spc="55" dirty="0">
                <a:latin typeface="Cambria"/>
                <a:cs typeface="Cambria"/>
              </a:rPr>
              <a:t> </a:t>
            </a:r>
            <a:r>
              <a:rPr spc="-15" dirty="0">
                <a:latin typeface="Cambria"/>
                <a:cs typeface="Cambria"/>
              </a:rPr>
              <a:t>pre-</a:t>
            </a:r>
            <a:r>
              <a:rPr dirty="0">
                <a:latin typeface="Cambria"/>
                <a:cs typeface="Cambria"/>
              </a:rPr>
              <a:t>requisite</a:t>
            </a:r>
            <a:r>
              <a:rPr spc="50" dirty="0">
                <a:latin typeface="Cambria"/>
                <a:cs typeface="Cambria"/>
              </a:rPr>
              <a:t> </a:t>
            </a:r>
            <a:r>
              <a:rPr dirty="0">
                <a:latin typeface="Cambria"/>
                <a:cs typeface="Cambria"/>
              </a:rPr>
              <a:t>for</a:t>
            </a:r>
            <a:r>
              <a:rPr spc="60" dirty="0">
                <a:latin typeface="Cambria"/>
                <a:cs typeface="Cambria"/>
              </a:rPr>
              <a:t> </a:t>
            </a:r>
            <a:r>
              <a:rPr dirty="0">
                <a:latin typeface="Cambria"/>
                <a:cs typeface="Cambria"/>
              </a:rPr>
              <a:t>claiming</a:t>
            </a:r>
            <a:r>
              <a:rPr spc="70" dirty="0">
                <a:latin typeface="Cambria"/>
                <a:cs typeface="Cambria"/>
              </a:rPr>
              <a:t> </a:t>
            </a:r>
            <a:r>
              <a:rPr dirty="0">
                <a:latin typeface="Cambria"/>
                <a:cs typeface="Cambria"/>
              </a:rPr>
              <a:t>exemption</a:t>
            </a:r>
            <a:r>
              <a:rPr spc="60" dirty="0">
                <a:latin typeface="Cambria"/>
                <a:cs typeface="Cambria"/>
              </a:rPr>
              <a:t> </a:t>
            </a:r>
            <a:r>
              <a:rPr dirty="0">
                <a:latin typeface="Cambria"/>
                <a:cs typeface="Cambria"/>
              </a:rPr>
              <a:t>under</a:t>
            </a:r>
            <a:r>
              <a:rPr spc="55" dirty="0">
                <a:latin typeface="Cambria"/>
                <a:cs typeface="Cambria"/>
              </a:rPr>
              <a:t> </a:t>
            </a:r>
            <a:r>
              <a:rPr dirty="0">
                <a:latin typeface="Cambria"/>
                <a:cs typeface="Cambria"/>
              </a:rPr>
              <a:t>section</a:t>
            </a:r>
            <a:r>
              <a:rPr spc="40" dirty="0">
                <a:latin typeface="Cambria"/>
                <a:cs typeface="Cambria"/>
              </a:rPr>
              <a:t> </a:t>
            </a:r>
            <a:r>
              <a:rPr spc="-25" dirty="0">
                <a:latin typeface="Cambria"/>
                <a:cs typeface="Cambria"/>
              </a:rPr>
              <a:t>11 </a:t>
            </a:r>
            <a:r>
              <a:rPr dirty="0">
                <a:latin typeface="Cambria"/>
                <a:cs typeface="Cambria"/>
              </a:rPr>
              <a:t>and</a:t>
            </a:r>
            <a:r>
              <a:rPr spc="290" dirty="0">
                <a:latin typeface="Cambria"/>
                <a:cs typeface="Cambria"/>
              </a:rPr>
              <a:t> </a:t>
            </a:r>
            <a:r>
              <a:rPr dirty="0">
                <a:latin typeface="Cambria"/>
                <a:cs typeface="Cambria"/>
              </a:rPr>
              <a:t>12,</a:t>
            </a:r>
            <a:r>
              <a:rPr spc="285" dirty="0">
                <a:latin typeface="Cambria"/>
                <a:cs typeface="Cambria"/>
              </a:rPr>
              <a:t> </a:t>
            </a:r>
            <a:r>
              <a:rPr dirty="0">
                <a:latin typeface="Cambria"/>
                <a:cs typeface="Cambria"/>
              </a:rPr>
              <a:t>where</a:t>
            </a:r>
            <a:r>
              <a:rPr spc="285" dirty="0">
                <a:latin typeface="Cambria"/>
                <a:cs typeface="Cambria"/>
              </a:rPr>
              <a:t> </a:t>
            </a:r>
            <a:r>
              <a:rPr dirty="0">
                <a:latin typeface="Cambria"/>
                <a:cs typeface="Cambria"/>
              </a:rPr>
              <a:t>the</a:t>
            </a:r>
            <a:r>
              <a:rPr spc="275" dirty="0">
                <a:latin typeface="Cambria"/>
                <a:cs typeface="Cambria"/>
              </a:rPr>
              <a:t> </a:t>
            </a:r>
            <a:r>
              <a:rPr dirty="0">
                <a:latin typeface="Cambria"/>
                <a:cs typeface="Cambria"/>
              </a:rPr>
              <a:t>total</a:t>
            </a:r>
            <a:r>
              <a:rPr spc="285" dirty="0">
                <a:latin typeface="Cambria"/>
                <a:cs typeface="Cambria"/>
              </a:rPr>
              <a:t> </a:t>
            </a:r>
            <a:r>
              <a:rPr dirty="0">
                <a:latin typeface="Cambria"/>
                <a:cs typeface="Cambria"/>
              </a:rPr>
              <a:t>income</a:t>
            </a:r>
            <a:r>
              <a:rPr spc="285" dirty="0">
                <a:latin typeface="Cambria"/>
                <a:cs typeface="Cambria"/>
              </a:rPr>
              <a:t> </a:t>
            </a:r>
            <a:r>
              <a:rPr dirty="0">
                <a:latin typeface="Cambria"/>
                <a:cs typeface="Cambria"/>
              </a:rPr>
              <a:t>of</a:t>
            </a:r>
            <a:r>
              <a:rPr spc="285" dirty="0">
                <a:latin typeface="Cambria"/>
                <a:cs typeface="Cambria"/>
              </a:rPr>
              <a:t> </a:t>
            </a:r>
            <a:r>
              <a:rPr dirty="0">
                <a:latin typeface="Cambria"/>
                <a:cs typeface="Cambria"/>
              </a:rPr>
              <a:t>the</a:t>
            </a:r>
            <a:r>
              <a:rPr spc="275" dirty="0">
                <a:latin typeface="Cambria"/>
                <a:cs typeface="Cambria"/>
              </a:rPr>
              <a:t> </a:t>
            </a:r>
            <a:r>
              <a:rPr dirty="0">
                <a:latin typeface="Cambria"/>
                <a:cs typeface="Cambria"/>
              </a:rPr>
              <a:t>trust</a:t>
            </a:r>
            <a:r>
              <a:rPr spc="285" dirty="0">
                <a:latin typeface="Cambria"/>
                <a:cs typeface="Cambria"/>
              </a:rPr>
              <a:t> </a:t>
            </a:r>
            <a:r>
              <a:rPr dirty="0">
                <a:latin typeface="Cambria"/>
                <a:cs typeface="Cambria"/>
              </a:rPr>
              <a:t>computed</a:t>
            </a:r>
            <a:r>
              <a:rPr spc="295" dirty="0">
                <a:latin typeface="Cambria"/>
                <a:cs typeface="Cambria"/>
              </a:rPr>
              <a:t> </a:t>
            </a:r>
            <a:r>
              <a:rPr dirty="0">
                <a:latin typeface="Cambria"/>
                <a:cs typeface="Cambria"/>
              </a:rPr>
              <a:t>without</a:t>
            </a:r>
            <a:r>
              <a:rPr spc="285" dirty="0">
                <a:latin typeface="Cambria"/>
                <a:cs typeface="Cambria"/>
              </a:rPr>
              <a:t> </a:t>
            </a:r>
            <a:r>
              <a:rPr spc="-10" dirty="0">
                <a:latin typeface="Cambria"/>
                <a:cs typeface="Cambria"/>
              </a:rPr>
              <a:t>giving </a:t>
            </a:r>
            <a:r>
              <a:rPr dirty="0">
                <a:latin typeface="Cambria"/>
                <a:cs typeface="Cambria"/>
              </a:rPr>
              <a:t>effect</a:t>
            </a:r>
            <a:r>
              <a:rPr spc="55" dirty="0">
                <a:latin typeface="Cambria"/>
                <a:cs typeface="Cambria"/>
              </a:rPr>
              <a:t> </a:t>
            </a:r>
            <a:r>
              <a:rPr dirty="0">
                <a:latin typeface="Cambria"/>
                <a:cs typeface="Cambria"/>
              </a:rPr>
              <a:t>to</a:t>
            </a:r>
            <a:r>
              <a:rPr spc="50" dirty="0">
                <a:latin typeface="Cambria"/>
                <a:cs typeface="Cambria"/>
              </a:rPr>
              <a:t> </a:t>
            </a:r>
            <a:r>
              <a:rPr dirty="0">
                <a:latin typeface="Cambria"/>
                <a:cs typeface="Cambria"/>
              </a:rPr>
              <a:t>the</a:t>
            </a:r>
            <a:r>
              <a:rPr spc="50" dirty="0">
                <a:latin typeface="Cambria"/>
                <a:cs typeface="Cambria"/>
              </a:rPr>
              <a:t> </a:t>
            </a:r>
            <a:r>
              <a:rPr dirty="0">
                <a:latin typeface="Cambria"/>
                <a:cs typeface="Cambria"/>
              </a:rPr>
              <a:t>provisions</a:t>
            </a:r>
            <a:r>
              <a:rPr spc="65" dirty="0">
                <a:latin typeface="Cambria"/>
                <a:cs typeface="Cambria"/>
              </a:rPr>
              <a:t> </a:t>
            </a:r>
            <a:r>
              <a:rPr dirty="0">
                <a:latin typeface="Cambria"/>
                <a:cs typeface="Cambria"/>
              </a:rPr>
              <a:t>of</a:t>
            </a:r>
            <a:r>
              <a:rPr spc="60" dirty="0">
                <a:latin typeface="Cambria"/>
                <a:cs typeface="Cambria"/>
              </a:rPr>
              <a:t> </a:t>
            </a:r>
            <a:r>
              <a:rPr dirty="0">
                <a:latin typeface="Cambria"/>
                <a:cs typeface="Cambria"/>
              </a:rPr>
              <a:t>section</a:t>
            </a:r>
            <a:r>
              <a:rPr spc="50" dirty="0">
                <a:latin typeface="Cambria"/>
                <a:cs typeface="Cambria"/>
              </a:rPr>
              <a:t> </a:t>
            </a:r>
            <a:r>
              <a:rPr dirty="0">
                <a:latin typeface="Cambria"/>
                <a:cs typeface="Cambria"/>
              </a:rPr>
              <a:t>11</a:t>
            </a:r>
            <a:r>
              <a:rPr spc="55" dirty="0">
                <a:latin typeface="Cambria"/>
                <a:cs typeface="Cambria"/>
              </a:rPr>
              <a:t> </a:t>
            </a:r>
            <a:r>
              <a:rPr dirty="0">
                <a:latin typeface="Cambria"/>
                <a:cs typeface="Cambria"/>
              </a:rPr>
              <a:t>and</a:t>
            </a:r>
            <a:r>
              <a:rPr spc="60" dirty="0">
                <a:latin typeface="Cambria"/>
                <a:cs typeface="Cambria"/>
              </a:rPr>
              <a:t> </a:t>
            </a:r>
            <a:r>
              <a:rPr dirty="0">
                <a:latin typeface="Cambria"/>
                <a:cs typeface="Cambria"/>
              </a:rPr>
              <a:t>12</a:t>
            </a:r>
            <a:r>
              <a:rPr spc="65" dirty="0">
                <a:latin typeface="Cambria"/>
                <a:cs typeface="Cambria"/>
              </a:rPr>
              <a:t> </a:t>
            </a:r>
            <a:r>
              <a:rPr dirty="0">
                <a:latin typeface="Cambria"/>
                <a:cs typeface="Cambria"/>
              </a:rPr>
              <a:t>exceeds</a:t>
            </a:r>
            <a:r>
              <a:rPr spc="65" dirty="0">
                <a:latin typeface="Cambria"/>
                <a:cs typeface="Cambria"/>
              </a:rPr>
              <a:t> </a:t>
            </a:r>
            <a:r>
              <a:rPr dirty="0">
                <a:latin typeface="Cambria"/>
                <a:cs typeface="Cambria"/>
              </a:rPr>
              <a:t>Rs</a:t>
            </a:r>
            <a:r>
              <a:rPr spc="60" dirty="0">
                <a:latin typeface="Cambria"/>
                <a:cs typeface="Cambria"/>
              </a:rPr>
              <a:t> </a:t>
            </a:r>
            <a:r>
              <a:rPr dirty="0">
                <a:latin typeface="Cambria"/>
                <a:cs typeface="Cambria"/>
              </a:rPr>
              <a:t>2,50,000</a:t>
            </a:r>
            <a:r>
              <a:rPr spc="65" dirty="0">
                <a:latin typeface="Cambria"/>
                <a:cs typeface="Cambria"/>
              </a:rPr>
              <a:t> </a:t>
            </a:r>
            <a:r>
              <a:rPr dirty="0">
                <a:latin typeface="Cambria"/>
                <a:cs typeface="Cambria"/>
              </a:rPr>
              <a:t>in</a:t>
            </a:r>
            <a:r>
              <a:rPr spc="45" dirty="0">
                <a:latin typeface="Cambria"/>
                <a:cs typeface="Cambria"/>
              </a:rPr>
              <a:t> </a:t>
            </a:r>
            <a:r>
              <a:rPr spc="-25" dirty="0">
                <a:latin typeface="Cambria"/>
                <a:cs typeface="Cambria"/>
              </a:rPr>
              <a:t>any </a:t>
            </a:r>
            <a:r>
              <a:rPr dirty="0">
                <a:latin typeface="Cambria"/>
                <a:cs typeface="Cambria"/>
              </a:rPr>
              <a:t>previous</a:t>
            </a:r>
            <a:r>
              <a:rPr spc="335" dirty="0">
                <a:latin typeface="Cambria"/>
                <a:cs typeface="Cambria"/>
              </a:rPr>
              <a:t> </a:t>
            </a:r>
            <a:r>
              <a:rPr dirty="0">
                <a:latin typeface="Cambria"/>
                <a:cs typeface="Cambria"/>
              </a:rPr>
              <a:t>year,</a:t>
            </a:r>
            <a:r>
              <a:rPr spc="320" dirty="0">
                <a:latin typeface="Cambria"/>
                <a:cs typeface="Cambria"/>
              </a:rPr>
              <a:t> </a:t>
            </a:r>
            <a:r>
              <a:rPr dirty="0">
                <a:latin typeface="Cambria"/>
                <a:cs typeface="Cambria"/>
              </a:rPr>
              <a:t>then</a:t>
            </a:r>
            <a:r>
              <a:rPr spc="325" dirty="0">
                <a:latin typeface="Cambria"/>
                <a:cs typeface="Cambria"/>
              </a:rPr>
              <a:t> </a:t>
            </a:r>
            <a:r>
              <a:rPr dirty="0">
                <a:latin typeface="Cambria"/>
                <a:cs typeface="Cambria"/>
              </a:rPr>
              <a:t>the</a:t>
            </a:r>
            <a:r>
              <a:rPr spc="315" dirty="0">
                <a:latin typeface="Cambria"/>
                <a:cs typeface="Cambria"/>
              </a:rPr>
              <a:t> </a:t>
            </a:r>
            <a:r>
              <a:rPr dirty="0">
                <a:latin typeface="Cambria"/>
                <a:cs typeface="Cambria"/>
              </a:rPr>
              <a:t>accounts</a:t>
            </a:r>
            <a:r>
              <a:rPr spc="325" dirty="0">
                <a:latin typeface="Cambria"/>
                <a:cs typeface="Cambria"/>
              </a:rPr>
              <a:t> </a:t>
            </a:r>
            <a:r>
              <a:rPr dirty="0">
                <a:latin typeface="Cambria"/>
                <a:cs typeface="Cambria"/>
              </a:rPr>
              <a:t>of</a:t>
            </a:r>
            <a:r>
              <a:rPr spc="340" dirty="0">
                <a:latin typeface="Cambria"/>
                <a:cs typeface="Cambria"/>
              </a:rPr>
              <a:t> </a:t>
            </a:r>
            <a:r>
              <a:rPr dirty="0">
                <a:latin typeface="Cambria"/>
                <a:cs typeface="Cambria"/>
              </a:rPr>
              <a:t>the</a:t>
            </a:r>
            <a:r>
              <a:rPr spc="310" dirty="0">
                <a:latin typeface="Cambria"/>
                <a:cs typeface="Cambria"/>
              </a:rPr>
              <a:t> </a:t>
            </a:r>
            <a:r>
              <a:rPr dirty="0">
                <a:latin typeface="Cambria"/>
                <a:cs typeface="Cambria"/>
              </a:rPr>
              <a:t>trust</a:t>
            </a:r>
            <a:r>
              <a:rPr spc="325" dirty="0">
                <a:latin typeface="Cambria"/>
                <a:cs typeface="Cambria"/>
              </a:rPr>
              <a:t> </a:t>
            </a:r>
            <a:r>
              <a:rPr dirty="0">
                <a:latin typeface="Cambria"/>
                <a:cs typeface="Cambria"/>
              </a:rPr>
              <a:t>for</a:t>
            </a:r>
            <a:r>
              <a:rPr spc="325" dirty="0">
                <a:latin typeface="Cambria"/>
                <a:cs typeface="Cambria"/>
              </a:rPr>
              <a:t> </a:t>
            </a:r>
            <a:r>
              <a:rPr dirty="0">
                <a:latin typeface="Cambria"/>
                <a:cs typeface="Cambria"/>
              </a:rPr>
              <a:t>that</a:t>
            </a:r>
            <a:r>
              <a:rPr spc="325" dirty="0">
                <a:latin typeface="Cambria"/>
                <a:cs typeface="Cambria"/>
              </a:rPr>
              <a:t> </a:t>
            </a:r>
            <a:r>
              <a:rPr dirty="0">
                <a:latin typeface="Cambria"/>
                <a:cs typeface="Cambria"/>
              </a:rPr>
              <a:t>year</a:t>
            </a:r>
            <a:r>
              <a:rPr spc="330" dirty="0">
                <a:latin typeface="Cambria"/>
                <a:cs typeface="Cambria"/>
              </a:rPr>
              <a:t> </a:t>
            </a:r>
            <a:r>
              <a:rPr dirty="0">
                <a:latin typeface="Cambria"/>
                <a:cs typeface="Cambria"/>
              </a:rPr>
              <a:t>should</a:t>
            </a:r>
            <a:r>
              <a:rPr spc="325" dirty="0">
                <a:latin typeface="Cambria"/>
                <a:cs typeface="Cambria"/>
              </a:rPr>
              <a:t> </a:t>
            </a:r>
            <a:r>
              <a:rPr spc="-25" dirty="0">
                <a:latin typeface="Cambria"/>
                <a:cs typeface="Cambria"/>
              </a:rPr>
              <a:t>be </a:t>
            </a:r>
            <a:r>
              <a:rPr dirty="0">
                <a:latin typeface="Cambria"/>
                <a:cs typeface="Cambria"/>
              </a:rPr>
              <a:t>audited</a:t>
            </a:r>
            <a:r>
              <a:rPr spc="-60" dirty="0">
                <a:latin typeface="Cambria"/>
                <a:cs typeface="Cambria"/>
              </a:rPr>
              <a:t> </a:t>
            </a:r>
            <a:r>
              <a:rPr dirty="0">
                <a:latin typeface="Cambria"/>
                <a:cs typeface="Cambria"/>
              </a:rPr>
              <a:t>by</a:t>
            </a:r>
            <a:r>
              <a:rPr spc="-30" dirty="0">
                <a:latin typeface="Cambria"/>
                <a:cs typeface="Cambria"/>
              </a:rPr>
              <a:t> </a:t>
            </a:r>
            <a:r>
              <a:rPr dirty="0">
                <a:latin typeface="Cambria"/>
                <a:cs typeface="Cambria"/>
              </a:rPr>
              <a:t>a</a:t>
            </a:r>
            <a:r>
              <a:rPr spc="-45" dirty="0">
                <a:latin typeface="Cambria"/>
                <a:cs typeface="Cambria"/>
              </a:rPr>
              <a:t> </a:t>
            </a:r>
            <a:r>
              <a:rPr dirty="0">
                <a:latin typeface="Cambria"/>
                <a:cs typeface="Cambria"/>
              </a:rPr>
              <a:t>Chartered</a:t>
            </a:r>
            <a:r>
              <a:rPr spc="-65" dirty="0">
                <a:latin typeface="Cambria"/>
                <a:cs typeface="Cambria"/>
              </a:rPr>
              <a:t> </a:t>
            </a:r>
            <a:r>
              <a:rPr spc="-10" dirty="0">
                <a:latin typeface="Cambria"/>
                <a:cs typeface="Cambria"/>
              </a:rPr>
              <a:t>Accountant.</a:t>
            </a:r>
            <a:endParaRPr dirty="0">
              <a:latin typeface="Cambria"/>
              <a:cs typeface="Cambria"/>
            </a:endParaRPr>
          </a:p>
          <a:p>
            <a:pPr>
              <a:lnSpc>
                <a:spcPct val="100000"/>
              </a:lnSpc>
              <a:spcBef>
                <a:spcPts val="1015"/>
              </a:spcBef>
            </a:pPr>
            <a:endParaRPr dirty="0">
              <a:latin typeface="Cambria"/>
              <a:cs typeface="Cambria"/>
            </a:endParaRPr>
          </a:p>
          <a:p>
            <a:pPr marL="50800" marR="43180" algn="just">
              <a:lnSpc>
                <a:spcPct val="100000"/>
              </a:lnSpc>
              <a:spcBef>
                <a:spcPts val="5"/>
              </a:spcBef>
            </a:pPr>
            <a:r>
              <a:rPr dirty="0">
                <a:latin typeface="Cambria"/>
                <a:cs typeface="Cambria"/>
              </a:rPr>
              <a:t>Under</a:t>
            </a:r>
            <a:r>
              <a:rPr spc="60" dirty="0">
                <a:latin typeface="Cambria"/>
                <a:cs typeface="Cambria"/>
              </a:rPr>
              <a:t> </a:t>
            </a:r>
            <a:r>
              <a:rPr dirty="0">
                <a:latin typeface="Cambria"/>
                <a:cs typeface="Cambria"/>
              </a:rPr>
              <a:t>the</a:t>
            </a:r>
            <a:r>
              <a:rPr spc="55" dirty="0">
                <a:latin typeface="Cambria"/>
                <a:cs typeface="Cambria"/>
              </a:rPr>
              <a:t> </a:t>
            </a:r>
            <a:r>
              <a:rPr dirty="0">
                <a:latin typeface="Cambria"/>
                <a:cs typeface="Cambria"/>
              </a:rPr>
              <a:t>Section</a:t>
            </a:r>
            <a:r>
              <a:rPr spc="75" dirty="0">
                <a:latin typeface="Cambria"/>
                <a:cs typeface="Cambria"/>
              </a:rPr>
              <a:t> </a:t>
            </a:r>
            <a:r>
              <a:rPr dirty="0">
                <a:latin typeface="Cambria"/>
                <a:cs typeface="Cambria"/>
              </a:rPr>
              <a:t>12A(b)</a:t>
            </a:r>
            <a:r>
              <a:rPr spc="75" dirty="0">
                <a:latin typeface="Cambria"/>
                <a:cs typeface="Cambria"/>
              </a:rPr>
              <a:t> </a:t>
            </a:r>
            <a:r>
              <a:rPr dirty="0">
                <a:latin typeface="Cambria"/>
                <a:cs typeface="Cambria"/>
              </a:rPr>
              <a:t>of</a:t>
            </a:r>
            <a:r>
              <a:rPr spc="65" dirty="0">
                <a:latin typeface="Cambria"/>
                <a:cs typeface="Cambria"/>
              </a:rPr>
              <a:t> </a:t>
            </a:r>
            <a:r>
              <a:rPr dirty="0">
                <a:latin typeface="Cambria"/>
                <a:cs typeface="Cambria"/>
              </a:rPr>
              <a:t>the</a:t>
            </a:r>
            <a:r>
              <a:rPr spc="70" dirty="0">
                <a:latin typeface="Cambria"/>
                <a:cs typeface="Cambria"/>
              </a:rPr>
              <a:t> </a:t>
            </a:r>
            <a:r>
              <a:rPr dirty="0">
                <a:latin typeface="Cambria"/>
                <a:cs typeface="Cambria"/>
              </a:rPr>
              <a:t>Income</a:t>
            </a:r>
            <a:r>
              <a:rPr spc="70" dirty="0">
                <a:latin typeface="Cambria"/>
                <a:cs typeface="Cambria"/>
              </a:rPr>
              <a:t> </a:t>
            </a:r>
            <a:r>
              <a:rPr dirty="0">
                <a:latin typeface="Cambria"/>
                <a:cs typeface="Cambria"/>
              </a:rPr>
              <a:t>Tax</a:t>
            </a:r>
            <a:r>
              <a:rPr spc="70" dirty="0">
                <a:latin typeface="Cambria"/>
                <a:cs typeface="Cambria"/>
              </a:rPr>
              <a:t> </a:t>
            </a:r>
            <a:r>
              <a:rPr dirty="0">
                <a:latin typeface="Cambria"/>
                <a:cs typeface="Cambria"/>
              </a:rPr>
              <a:t>Act</a:t>
            </a:r>
            <a:r>
              <a:rPr spc="70" dirty="0">
                <a:latin typeface="Cambria"/>
                <a:cs typeface="Cambria"/>
              </a:rPr>
              <a:t> </a:t>
            </a:r>
            <a:r>
              <a:rPr dirty="0">
                <a:latin typeface="Cambria"/>
                <a:cs typeface="Cambria"/>
              </a:rPr>
              <a:t>there</a:t>
            </a:r>
            <a:r>
              <a:rPr spc="70" dirty="0">
                <a:latin typeface="Cambria"/>
                <a:cs typeface="Cambria"/>
              </a:rPr>
              <a:t> </a:t>
            </a:r>
            <a:r>
              <a:rPr dirty="0">
                <a:latin typeface="Cambria"/>
                <a:cs typeface="Cambria"/>
              </a:rPr>
              <a:t>is</a:t>
            </a:r>
            <a:r>
              <a:rPr spc="80" dirty="0">
                <a:latin typeface="Cambria"/>
                <a:cs typeface="Cambria"/>
              </a:rPr>
              <a:t> </a:t>
            </a:r>
            <a:r>
              <a:rPr dirty="0">
                <a:latin typeface="Cambria"/>
                <a:cs typeface="Cambria"/>
              </a:rPr>
              <a:t>a</a:t>
            </a:r>
            <a:r>
              <a:rPr spc="70" dirty="0">
                <a:latin typeface="Cambria"/>
                <a:cs typeface="Cambria"/>
              </a:rPr>
              <a:t> </a:t>
            </a:r>
            <a:r>
              <a:rPr dirty="0">
                <a:latin typeface="Cambria"/>
                <a:cs typeface="Cambria"/>
              </a:rPr>
              <a:t>condition</a:t>
            </a:r>
            <a:r>
              <a:rPr spc="65" dirty="0">
                <a:latin typeface="Cambria"/>
                <a:cs typeface="Cambria"/>
              </a:rPr>
              <a:t> </a:t>
            </a:r>
            <a:r>
              <a:rPr spc="-25" dirty="0">
                <a:latin typeface="Cambria"/>
                <a:cs typeface="Cambria"/>
              </a:rPr>
              <a:t>for </a:t>
            </a:r>
            <a:r>
              <a:rPr dirty="0">
                <a:latin typeface="Cambria"/>
                <a:cs typeface="Cambria"/>
              </a:rPr>
              <a:t>audit</a:t>
            </a:r>
            <a:r>
              <a:rPr spc="250" dirty="0">
                <a:latin typeface="Cambria"/>
                <a:cs typeface="Cambria"/>
              </a:rPr>
              <a:t> </a:t>
            </a:r>
            <a:r>
              <a:rPr dirty="0">
                <a:latin typeface="Cambria"/>
                <a:cs typeface="Cambria"/>
              </a:rPr>
              <a:t>in</a:t>
            </a:r>
            <a:r>
              <a:rPr spc="240" dirty="0">
                <a:latin typeface="Cambria"/>
                <a:cs typeface="Cambria"/>
              </a:rPr>
              <a:t> </a:t>
            </a:r>
            <a:r>
              <a:rPr dirty="0">
                <a:latin typeface="Cambria"/>
                <a:cs typeface="Cambria"/>
              </a:rPr>
              <a:t>Form</a:t>
            </a:r>
            <a:r>
              <a:rPr spc="250" dirty="0">
                <a:latin typeface="Cambria"/>
                <a:cs typeface="Cambria"/>
              </a:rPr>
              <a:t> </a:t>
            </a:r>
            <a:r>
              <a:rPr dirty="0">
                <a:latin typeface="Cambria"/>
                <a:cs typeface="Cambria"/>
              </a:rPr>
              <a:t>10B/</a:t>
            </a:r>
            <a:r>
              <a:rPr spc="260" dirty="0">
                <a:latin typeface="Cambria"/>
                <a:cs typeface="Cambria"/>
              </a:rPr>
              <a:t> </a:t>
            </a:r>
            <a:r>
              <a:rPr dirty="0">
                <a:latin typeface="Cambria"/>
                <a:cs typeface="Cambria"/>
              </a:rPr>
              <a:t>10BB</a:t>
            </a:r>
            <a:r>
              <a:rPr spc="265" dirty="0">
                <a:latin typeface="Cambria"/>
                <a:cs typeface="Cambria"/>
              </a:rPr>
              <a:t> </a:t>
            </a:r>
            <a:r>
              <a:rPr dirty="0">
                <a:latin typeface="Cambria"/>
                <a:cs typeface="Cambria"/>
              </a:rPr>
              <a:t>&amp;</a:t>
            </a:r>
            <a:r>
              <a:rPr spc="250" dirty="0">
                <a:latin typeface="Cambria"/>
                <a:cs typeface="Cambria"/>
              </a:rPr>
              <a:t> </a:t>
            </a:r>
            <a:r>
              <a:rPr dirty="0">
                <a:latin typeface="Cambria"/>
                <a:cs typeface="Cambria"/>
              </a:rPr>
              <a:t>furnishing</a:t>
            </a:r>
            <a:r>
              <a:rPr spc="265" dirty="0">
                <a:latin typeface="Cambria"/>
                <a:cs typeface="Cambria"/>
              </a:rPr>
              <a:t> </a:t>
            </a:r>
            <a:r>
              <a:rPr dirty="0">
                <a:latin typeface="Cambria"/>
                <a:cs typeface="Cambria"/>
              </a:rPr>
              <a:t>of</a:t>
            </a:r>
            <a:r>
              <a:rPr spc="240" dirty="0">
                <a:latin typeface="Cambria"/>
                <a:cs typeface="Cambria"/>
              </a:rPr>
              <a:t> </a:t>
            </a:r>
            <a:r>
              <a:rPr dirty="0">
                <a:latin typeface="Cambria"/>
                <a:cs typeface="Cambria"/>
              </a:rPr>
              <a:t>the</a:t>
            </a:r>
            <a:r>
              <a:rPr spc="250" dirty="0">
                <a:latin typeface="Cambria"/>
                <a:cs typeface="Cambria"/>
              </a:rPr>
              <a:t> </a:t>
            </a:r>
            <a:r>
              <a:rPr dirty="0">
                <a:latin typeface="Cambria"/>
                <a:cs typeface="Cambria"/>
              </a:rPr>
              <a:t>audit</a:t>
            </a:r>
            <a:r>
              <a:rPr spc="254" dirty="0">
                <a:latin typeface="Cambria"/>
                <a:cs typeface="Cambria"/>
              </a:rPr>
              <a:t> </a:t>
            </a:r>
            <a:r>
              <a:rPr dirty="0">
                <a:latin typeface="Cambria"/>
                <a:cs typeface="Cambria"/>
              </a:rPr>
              <a:t>report</a:t>
            </a:r>
            <a:r>
              <a:rPr spc="260" dirty="0">
                <a:latin typeface="Cambria"/>
                <a:cs typeface="Cambria"/>
              </a:rPr>
              <a:t> </a:t>
            </a:r>
            <a:r>
              <a:rPr dirty="0">
                <a:latin typeface="Cambria"/>
                <a:cs typeface="Cambria"/>
              </a:rPr>
              <a:t>along</a:t>
            </a:r>
            <a:r>
              <a:rPr spc="260" dirty="0">
                <a:latin typeface="Cambria"/>
                <a:cs typeface="Cambria"/>
              </a:rPr>
              <a:t> </a:t>
            </a:r>
            <a:r>
              <a:rPr spc="-20" dirty="0">
                <a:latin typeface="Cambria"/>
                <a:cs typeface="Cambria"/>
              </a:rPr>
              <a:t>with </a:t>
            </a:r>
            <a:r>
              <a:rPr dirty="0">
                <a:latin typeface="Cambria"/>
                <a:cs typeface="Cambria"/>
              </a:rPr>
              <a:t>return.</a:t>
            </a:r>
            <a:r>
              <a:rPr spc="75" dirty="0">
                <a:latin typeface="Cambria"/>
                <a:cs typeface="Cambria"/>
              </a:rPr>
              <a:t> </a:t>
            </a:r>
            <a:r>
              <a:rPr dirty="0">
                <a:latin typeface="Cambria"/>
                <a:cs typeface="Cambria"/>
              </a:rPr>
              <a:t>This</a:t>
            </a:r>
            <a:r>
              <a:rPr spc="70" dirty="0">
                <a:latin typeface="Cambria"/>
                <a:cs typeface="Cambria"/>
              </a:rPr>
              <a:t> </a:t>
            </a:r>
            <a:r>
              <a:rPr dirty="0">
                <a:latin typeface="Cambria"/>
                <a:cs typeface="Cambria"/>
              </a:rPr>
              <a:t>audit</a:t>
            </a:r>
            <a:r>
              <a:rPr spc="90" dirty="0">
                <a:latin typeface="Cambria"/>
                <a:cs typeface="Cambria"/>
              </a:rPr>
              <a:t> </a:t>
            </a:r>
            <a:r>
              <a:rPr dirty="0">
                <a:latin typeface="Cambria"/>
                <a:cs typeface="Cambria"/>
              </a:rPr>
              <a:t>report</a:t>
            </a:r>
            <a:r>
              <a:rPr spc="90" dirty="0">
                <a:latin typeface="Cambria"/>
                <a:cs typeface="Cambria"/>
              </a:rPr>
              <a:t> </a:t>
            </a:r>
            <a:r>
              <a:rPr dirty="0">
                <a:latin typeface="Cambria"/>
                <a:cs typeface="Cambria"/>
              </a:rPr>
              <a:t>should</a:t>
            </a:r>
            <a:r>
              <a:rPr spc="80" dirty="0">
                <a:latin typeface="Cambria"/>
                <a:cs typeface="Cambria"/>
              </a:rPr>
              <a:t> </a:t>
            </a:r>
            <a:r>
              <a:rPr dirty="0">
                <a:latin typeface="Cambria"/>
                <a:cs typeface="Cambria"/>
              </a:rPr>
              <a:t>be</a:t>
            </a:r>
            <a:r>
              <a:rPr spc="70" dirty="0">
                <a:latin typeface="Cambria"/>
                <a:cs typeface="Cambria"/>
              </a:rPr>
              <a:t> </a:t>
            </a:r>
            <a:r>
              <a:rPr dirty="0">
                <a:latin typeface="Cambria"/>
                <a:cs typeface="Cambria"/>
              </a:rPr>
              <a:t>filed</a:t>
            </a:r>
            <a:r>
              <a:rPr spc="75" dirty="0">
                <a:latin typeface="Cambria"/>
                <a:cs typeface="Cambria"/>
              </a:rPr>
              <a:t> </a:t>
            </a:r>
            <a:r>
              <a:rPr dirty="0">
                <a:latin typeface="Cambria"/>
                <a:cs typeface="Cambria"/>
              </a:rPr>
              <a:t>at</a:t>
            </a:r>
            <a:r>
              <a:rPr spc="90" dirty="0">
                <a:latin typeface="Cambria"/>
                <a:cs typeface="Cambria"/>
              </a:rPr>
              <a:t> </a:t>
            </a:r>
            <a:r>
              <a:rPr dirty="0">
                <a:latin typeface="Cambria"/>
                <a:cs typeface="Cambria"/>
              </a:rPr>
              <a:t>least</a:t>
            </a:r>
            <a:r>
              <a:rPr spc="85" dirty="0">
                <a:latin typeface="Cambria"/>
                <a:cs typeface="Cambria"/>
              </a:rPr>
              <a:t> </a:t>
            </a:r>
            <a:r>
              <a:rPr dirty="0">
                <a:latin typeface="Cambria"/>
                <a:cs typeface="Cambria"/>
              </a:rPr>
              <a:t>one</a:t>
            </a:r>
            <a:r>
              <a:rPr spc="70" dirty="0">
                <a:latin typeface="Cambria"/>
                <a:cs typeface="Cambria"/>
              </a:rPr>
              <a:t> </a:t>
            </a:r>
            <a:r>
              <a:rPr dirty="0">
                <a:latin typeface="Cambria"/>
                <a:cs typeface="Cambria"/>
              </a:rPr>
              <a:t>month</a:t>
            </a:r>
            <a:r>
              <a:rPr spc="85" dirty="0">
                <a:latin typeface="Cambria"/>
                <a:cs typeface="Cambria"/>
              </a:rPr>
              <a:t> </a:t>
            </a:r>
            <a:r>
              <a:rPr dirty="0">
                <a:latin typeface="Cambria"/>
                <a:cs typeface="Cambria"/>
              </a:rPr>
              <a:t>prior</a:t>
            </a:r>
            <a:r>
              <a:rPr spc="75" dirty="0">
                <a:latin typeface="Cambria"/>
                <a:cs typeface="Cambria"/>
              </a:rPr>
              <a:t> </a:t>
            </a:r>
            <a:r>
              <a:rPr dirty="0">
                <a:latin typeface="Cambria"/>
                <a:cs typeface="Cambria"/>
              </a:rPr>
              <a:t>to</a:t>
            </a:r>
            <a:r>
              <a:rPr spc="70" dirty="0">
                <a:latin typeface="Cambria"/>
                <a:cs typeface="Cambria"/>
              </a:rPr>
              <a:t> </a:t>
            </a:r>
            <a:r>
              <a:rPr spc="-25" dirty="0">
                <a:latin typeface="Cambria"/>
                <a:cs typeface="Cambria"/>
              </a:rPr>
              <a:t>the </a:t>
            </a:r>
            <a:r>
              <a:rPr dirty="0">
                <a:latin typeface="Cambria"/>
                <a:cs typeface="Cambria"/>
              </a:rPr>
              <a:t>due</a:t>
            </a:r>
            <a:r>
              <a:rPr spc="254" dirty="0">
                <a:latin typeface="Cambria"/>
                <a:cs typeface="Cambria"/>
              </a:rPr>
              <a:t> </a:t>
            </a:r>
            <a:r>
              <a:rPr dirty="0">
                <a:latin typeface="Cambria"/>
                <a:cs typeface="Cambria"/>
              </a:rPr>
              <a:t>date</a:t>
            </a:r>
            <a:r>
              <a:rPr spc="229" dirty="0">
                <a:latin typeface="Cambria"/>
                <a:cs typeface="Cambria"/>
              </a:rPr>
              <a:t> </a:t>
            </a:r>
            <a:r>
              <a:rPr dirty="0">
                <a:latin typeface="Cambria"/>
                <a:cs typeface="Cambria"/>
              </a:rPr>
              <a:t>for</a:t>
            </a:r>
            <a:r>
              <a:rPr spc="245" dirty="0">
                <a:latin typeface="Cambria"/>
                <a:cs typeface="Cambria"/>
              </a:rPr>
              <a:t> </a:t>
            </a:r>
            <a:r>
              <a:rPr dirty="0">
                <a:latin typeface="Cambria"/>
                <a:cs typeface="Cambria"/>
              </a:rPr>
              <a:t>furnishing</a:t>
            </a:r>
            <a:r>
              <a:rPr spc="260" dirty="0">
                <a:latin typeface="Cambria"/>
                <a:cs typeface="Cambria"/>
              </a:rPr>
              <a:t> </a:t>
            </a:r>
            <a:r>
              <a:rPr dirty="0">
                <a:latin typeface="Cambria"/>
                <a:cs typeface="Cambria"/>
              </a:rPr>
              <a:t>the</a:t>
            </a:r>
            <a:r>
              <a:rPr spc="240" dirty="0">
                <a:latin typeface="Cambria"/>
                <a:cs typeface="Cambria"/>
              </a:rPr>
              <a:t> </a:t>
            </a:r>
            <a:r>
              <a:rPr dirty="0">
                <a:latin typeface="Cambria"/>
                <a:cs typeface="Cambria"/>
              </a:rPr>
              <a:t>return</a:t>
            </a:r>
            <a:r>
              <a:rPr spc="245" dirty="0">
                <a:latin typeface="Cambria"/>
                <a:cs typeface="Cambria"/>
              </a:rPr>
              <a:t> </a:t>
            </a:r>
            <a:r>
              <a:rPr dirty="0">
                <a:latin typeface="Cambria"/>
                <a:cs typeface="Cambria"/>
              </a:rPr>
              <a:t>of</a:t>
            </a:r>
            <a:r>
              <a:rPr spc="250" dirty="0">
                <a:latin typeface="Cambria"/>
                <a:cs typeface="Cambria"/>
              </a:rPr>
              <a:t> </a:t>
            </a:r>
            <a:r>
              <a:rPr dirty="0">
                <a:latin typeface="Cambria"/>
                <a:cs typeface="Cambria"/>
              </a:rPr>
              <a:t>income</a:t>
            </a:r>
            <a:r>
              <a:rPr spc="250" dirty="0">
                <a:latin typeface="Cambria"/>
                <a:cs typeface="Cambria"/>
              </a:rPr>
              <a:t> </a:t>
            </a:r>
            <a:r>
              <a:rPr dirty="0">
                <a:latin typeface="Cambria"/>
                <a:cs typeface="Cambria"/>
              </a:rPr>
              <a:t>under</a:t>
            </a:r>
            <a:r>
              <a:rPr spc="245" dirty="0">
                <a:latin typeface="Cambria"/>
                <a:cs typeface="Cambria"/>
              </a:rPr>
              <a:t> </a:t>
            </a:r>
            <a:r>
              <a:rPr spc="-20" dirty="0">
                <a:latin typeface="Cambria"/>
                <a:cs typeface="Cambria"/>
              </a:rPr>
              <a:t>sub-</a:t>
            </a:r>
            <a:r>
              <a:rPr dirty="0">
                <a:latin typeface="Cambria"/>
                <a:cs typeface="Cambria"/>
              </a:rPr>
              <a:t>section</a:t>
            </a:r>
            <a:r>
              <a:rPr spc="250" dirty="0">
                <a:latin typeface="Cambria"/>
                <a:cs typeface="Cambria"/>
              </a:rPr>
              <a:t> </a:t>
            </a:r>
            <a:r>
              <a:rPr dirty="0">
                <a:latin typeface="Cambria"/>
                <a:cs typeface="Cambria"/>
              </a:rPr>
              <a:t>(1)</a:t>
            </a:r>
            <a:r>
              <a:rPr spc="235" dirty="0">
                <a:latin typeface="Cambria"/>
                <a:cs typeface="Cambria"/>
              </a:rPr>
              <a:t> </a:t>
            </a:r>
            <a:r>
              <a:rPr spc="-25" dirty="0">
                <a:latin typeface="Cambria"/>
                <a:cs typeface="Cambria"/>
              </a:rPr>
              <a:t>of </a:t>
            </a:r>
            <a:r>
              <a:rPr dirty="0">
                <a:latin typeface="Cambria"/>
                <a:cs typeface="Cambria"/>
              </a:rPr>
              <a:t>section</a:t>
            </a:r>
            <a:r>
              <a:rPr spc="-50" dirty="0">
                <a:latin typeface="Cambria"/>
                <a:cs typeface="Cambria"/>
              </a:rPr>
              <a:t> </a:t>
            </a:r>
            <a:r>
              <a:rPr spc="-40" dirty="0">
                <a:latin typeface="Cambria"/>
                <a:cs typeface="Cambria"/>
              </a:rPr>
              <a:t>139”,</a:t>
            </a:r>
            <a:r>
              <a:rPr spc="-15" dirty="0">
                <a:latin typeface="Cambria"/>
                <a:cs typeface="Cambria"/>
              </a:rPr>
              <a:t> </a:t>
            </a:r>
            <a:r>
              <a:rPr dirty="0">
                <a:latin typeface="Cambria"/>
                <a:cs typeface="Cambria"/>
              </a:rPr>
              <a:t>i.e.</a:t>
            </a:r>
            <a:r>
              <a:rPr spc="-20" dirty="0">
                <a:latin typeface="Cambria"/>
                <a:cs typeface="Cambria"/>
              </a:rPr>
              <a:t> </a:t>
            </a:r>
            <a:r>
              <a:rPr dirty="0">
                <a:latin typeface="Cambria"/>
                <a:cs typeface="Cambria"/>
              </a:rPr>
              <a:t>on</a:t>
            </a:r>
            <a:r>
              <a:rPr spc="-50" dirty="0">
                <a:latin typeface="Cambria"/>
                <a:cs typeface="Cambria"/>
              </a:rPr>
              <a:t> </a:t>
            </a:r>
            <a:r>
              <a:rPr dirty="0">
                <a:latin typeface="Cambria"/>
                <a:cs typeface="Cambria"/>
              </a:rPr>
              <a:t>or</a:t>
            </a:r>
            <a:r>
              <a:rPr spc="-35" dirty="0">
                <a:latin typeface="Cambria"/>
                <a:cs typeface="Cambria"/>
              </a:rPr>
              <a:t> </a:t>
            </a:r>
            <a:r>
              <a:rPr dirty="0">
                <a:latin typeface="Cambria"/>
                <a:cs typeface="Cambria"/>
              </a:rPr>
              <a:t>before</a:t>
            </a:r>
            <a:r>
              <a:rPr spc="-45" dirty="0">
                <a:latin typeface="Cambria"/>
                <a:cs typeface="Cambria"/>
              </a:rPr>
              <a:t> </a:t>
            </a:r>
            <a:r>
              <a:rPr dirty="0">
                <a:latin typeface="Cambria"/>
                <a:cs typeface="Cambria"/>
              </a:rPr>
              <a:t>30</a:t>
            </a:r>
            <a:r>
              <a:rPr baseline="25641" dirty="0">
                <a:latin typeface="Cambria"/>
                <a:cs typeface="Cambria"/>
              </a:rPr>
              <a:t>th</a:t>
            </a:r>
            <a:r>
              <a:rPr spc="187" baseline="25641" dirty="0">
                <a:latin typeface="Cambria"/>
                <a:cs typeface="Cambria"/>
              </a:rPr>
              <a:t> </a:t>
            </a:r>
            <a:r>
              <a:rPr spc="-10" dirty="0">
                <a:latin typeface="Cambria"/>
                <a:cs typeface="Cambria"/>
              </a:rPr>
              <a:t>September.</a:t>
            </a:r>
            <a:endParaRPr dirty="0">
              <a:latin typeface="Cambria"/>
              <a:cs typeface="Cambria"/>
            </a:endParaRPr>
          </a:p>
        </p:txBody>
      </p:sp>
      <p:sp>
        <p:nvSpPr>
          <p:cNvPr id="2" name="Slide Number Placeholder 1">
            <a:extLst>
              <a:ext uri="{FF2B5EF4-FFF2-40B4-BE49-F238E27FC236}">
                <a16:creationId xmlns:a16="http://schemas.microsoft.com/office/drawing/2014/main" id="{D8E4D631-CD1C-41EC-A71A-57F65943EDE6}"/>
              </a:ext>
            </a:extLst>
          </p:cNvPr>
          <p:cNvSpPr>
            <a:spLocks noGrp="1"/>
          </p:cNvSpPr>
          <p:nvPr>
            <p:ph type="sldNum" sz="quarter" idx="12"/>
          </p:nvPr>
        </p:nvSpPr>
        <p:spPr/>
        <p:txBody>
          <a:bodyPr/>
          <a:lstStyle/>
          <a:p>
            <a:fld id="{B6F15528-21DE-4FAA-801E-634DDDAF4B2B}" type="slidenum">
              <a:rPr lang="en-IN" smtClean="0"/>
              <a:t>25</a:t>
            </a:fld>
            <a:endParaRPr lang="en-IN"/>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1104900" y="-99283"/>
            <a:ext cx="7886700" cy="1027332"/>
          </a:xfrm>
          <a:prstGeom prst="rect">
            <a:avLst/>
          </a:prstGeom>
        </p:spPr>
        <p:txBody>
          <a:bodyPr vert="horz" wrap="square" lIns="0" tIns="468756" rIns="0" bIns="0" rtlCol="0">
            <a:spAutoFit/>
          </a:bodyPr>
          <a:lstStyle/>
          <a:p>
            <a:pPr marL="106045" algn="l">
              <a:lnSpc>
                <a:spcPct val="100000"/>
              </a:lnSpc>
              <a:spcBef>
                <a:spcPts val="105"/>
              </a:spcBef>
            </a:pPr>
            <a:r>
              <a:rPr lang="en-US" sz="3600" dirty="0"/>
              <a:t>Audit Forms and their Applicability</a:t>
            </a:r>
            <a:endParaRPr sz="3600" dirty="0"/>
          </a:p>
        </p:txBody>
      </p:sp>
      <p:sp>
        <p:nvSpPr>
          <p:cNvPr id="7" name="object 7"/>
          <p:cNvSpPr txBox="1">
            <a:spLocks noGrp="1"/>
          </p:cNvSpPr>
          <p:nvPr>
            <p:ph idx="1"/>
          </p:nvPr>
        </p:nvSpPr>
        <p:spPr>
          <a:xfrm>
            <a:off x="304800" y="1374718"/>
            <a:ext cx="8610600" cy="4922081"/>
          </a:xfrm>
          <a:prstGeom prst="rect">
            <a:avLst/>
          </a:prstGeom>
        </p:spPr>
        <p:txBody>
          <a:bodyPr vert="horz" wrap="square" lIns="0" tIns="287239" rIns="0" bIns="0" rtlCol="0">
            <a:spAutoFit/>
          </a:bodyPr>
          <a:lstStyle/>
          <a:p>
            <a:pPr marL="59690" marR="219075" indent="0" algn="just">
              <a:lnSpc>
                <a:spcPct val="100000"/>
              </a:lnSpc>
              <a:spcBef>
                <a:spcPts val="675"/>
              </a:spcBef>
              <a:buNone/>
              <a:tabLst>
                <a:tab pos="403225" algn="l"/>
              </a:tabLst>
            </a:pPr>
            <a:r>
              <a:rPr lang="en-US" sz="2000" dirty="0">
                <a:latin typeface="Cambria" panose="02040503050406030204" pitchFamily="18" charset="0"/>
                <a:ea typeface="Cambria" panose="02040503050406030204" pitchFamily="18" charset="0"/>
              </a:rPr>
              <a:t>Vide Notification No. 7/2023 (dated 21st February 2023) the Central Board of Direct Taxes (CBDT) has notified new audit reports in Form 10B and Form 10BB to be furnished by a fund or trust or institution or any university or other educational institution or any hospital or other medical institution under section 12A(1) and under tenth proviso to section 10(23C):</a:t>
            </a:r>
          </a:p>
          <a:p>
            <a:pPr marL="345440" marR="219075" indent="-285750" algn="just">
              <a:lnSpc>
                <a:spcPct val="100000"/>
              </a:lnSpc>
              <a:spcBef>
                <a:spcPts val="675"/>
              </a:spcBef>
              <a:buFont typeface="Wingdings" panose="05000000000000000000" pitchFamily="2" charset="2"/>
              <a:buChar char="§"/>
              <a:tabLst>
                <a:tab pos="403225" algn="l"/>
              </a:tabLst>
            </a:pPr>
            <a:r>
              <a:rPr lang="en-US" sz="2000" dirty="0">
                <a:latin typeface="Cambria" panose="02040503050406030204" pitchFamily="18" charset="0"/>
                <a:ea typeface="Cambria" panose="02040503050406030204" pitchFamily="18" charset="0"/>
              </a:rPr>
              <a:t>Form No. 10B where—</a:t>
            </a:r>
          </a:p>
          <a:p>
            <a:pPr marL="688340" marR="219075" lvl="1" indent="-285750" algn="just">
              <a:lnSpc>
                <a:spcPct val="100000"/>
              </a:lnSpc>
              <a:spcBef>
                <a:spcPts val="675"/>
              </a:spcBef>
              <a:buFont typeface="Wingdings" panose="05000000000000000000" pitchFamily="2" charset="2"/>
              <a:buChar char="Ø"/>
              <a:tabLst>
                <a:tab pos="403225" algn="l"/>
              </a:tabLst>
            </a:pPr>
            <a:r>
              <a:rPr lang="en-US" dirty="0">
                <a:latin typeface="Cambria" panose="02040503050406030204" pitchFamily="18" charset="0"/>
                <a:ea typeface="Cambria" panose="02040503050406030204" pitchFamily="18" charset="0"/>
              </a:rPr>
              <a:t>The total income of auditee, without giving effect to the provisions of mentioned clause/section, as applicable-</a:t>
            </a:r>
          </a:p>
          <a:p>
            <a:pPr marL="688340" marR="219075" lvl="1" indent="-285750" algn="just">
              <a:lnSpc>
                <a:spcPct val="100000"/>
              </a:lnSpc>
              <a:spcBef>
                <a:spcPts val="675"/>
              </a:spcBef>
              <a:buFont typeface="Wingdings" panose="05000000000000000000" pitchFamily="2" charset="2"/>
              <a:buChar char="Ø"/>
              <a:tabLst>
                <a:tab pos="403225" algn="l"/>
              </a:tabLst>
            </a:pPr>
            <a:r>
              <a:rPr lang="en-US" dirty="0">
                <a:latin typeface="Cambria" panose="02040503050406030204" pitchFamily="18" charset="0"/>
                <a:ea typeface="Cambria" panose="02040503050406030204" pitchFamily="18" charset="0"/>
              </a:rPr>
              <a:t>sub-clauses (iv), (v), (vi) and (via) of clause 23C of section 10 or Sections 11 and 12 of the Act, exceeds rupees five crores during the previous year, or</a:t>
            </a:r>
          </a:p>
          <a:p>
            <a:pPr marL="688340" marR="219075" lvl="1" indent="-285750" algn="just">
              <a:lnSpc>
                <a:spcPct val="100000"/>
              </a:lnSpc>
              <a:spcBef>
                <a:spcPts val="675"/>
              </a:spcBef>
              <a:buFont typeface="Wingdings" panose="05000000000000000000" pitchFamily="2" charset="2"/>
              <a:buChar char="Ø"/>
              <a:tabLst>
                <a:tab pos="403225" algn="l"/>
              </a:tabLst>
            </a:pPr>
            <a:r>
              <a:rPr lang="en-US" dirty="0">
                <a:latin typeface="Cambria" panose="02040503050406030204" pitchFamily="18" charset="0"/>
                <a:ea typeface="Cambria" panose="02040503050406030204" pitchFamily="18" charset="0"/>
              </a:rPr>
              <a:t>Auditee has received any foreign contribution during the previous year ,or</a:t>
            </a:r>
          </a:p>
          <a:p>
            <a:pPr marL="688340" marR="219075" lvl="1" indent="-285750" algn="just">
              <a:lnSpc>
                <a:spcPct val="100000"/>
              </a:lnSpc>
              <a:spcBef>
                <a:spcPts val="675"/>
              </a:spcBef>
              <a:buFont typeface="Wingdings" panose="05000000000000000000" pitchFamily="2" charset="2"/>
              <a:buChar char="Ø"/>
              <a:tabLst>
                <a:tab pos="403225" algn="l"/>
              </a:tabLst>
            </a:pPr>
            <a:r>
              <a:rPr lang="en-US" dirty="0">
                <a:latin typeface="Cambria" panose="02040503050406030204" pitchFamily="18" charset="0"/>
                <a:ea typeface="Cambria" panose="02040503050406030204" pitchFamily="18" charset="0"/>
              </a:rPr>
              <a:t>Auditee has applied any part of its income outside India during the previous year.</a:t>
            </a:r>
          </a:p>
          <a:p>
            <a:pPr marL="345440" marR="219075" indent="-285750" algn="just">
              <a:lnSpc>
                <a:spcPct val="100000"/>
              </a:lnSpc>
              <a:spcBef>
                <a:spcPts val="675"/>
              </a:spcBef>
              <a:buFont typeface="Wingdings" panose="05000000000000000000" pitchFamily="2" charset="2"/>
              <a:buChar char="§"/>
              <a:tabLst>
                <a:tab pos="403225" algn="l"/>
              </a:tabLst>
            </a:pPr>
            <a:r>
              <a:rPr lang="en-US" sz="2000" dirty="0">
                <a:latin typeface="Cambria" panose="02040503050406030204" pitchFamily="18" charset="0"/>
                <a:ea typeface="Cambria" panose="02040503050406030204" pitchFamily="18" charset="0"/>
              </a:rPr>
              <a:t>Form No. 10BB in other cases</a:t>
            </a:r>
            <a:endParaRPr sz="2000" dirty="0">
              <a:latin typeface="Cambria" panose="02040503050406030204" pitchFamily="18" charset="0"/>
              <a:ea typeface="Cambria" panose="02040503050406030204" pitchFamily="18" charset="0"/>
            </a:endParaRPr>
          </a:p>
        </p:txBody>
      </p:sp>
      <p:sp>
        <p:nvSpPr>
          <p:cNvPr id="2" name="Slide Number Placeholder 1">
            <a:extLst>
              <a:ext uri="{FF2B5EF4-FFF2-40B4-BE49-F238E27FC236}">
                <a16:creationId xmlns:a16="http://schemas.microsoft.com/office/drawing/2014/main" id="{24280079-9063-4C3B-AFE7-4704327422D4}"/>
              </a:ext>
            </a:extLst>
          </p:cNvPr>
          <p:cNvSpPr>
            <a:spLocks noGrp="1"/>
          </p:cNvSpPr>
          <p:nvPr>
            <p:ph type="sldNum" sz="quarter" idx="12"/>
          </p:nvPr>
        </p:nvSpPr>
        <p:spPr/>
        <p:txBody>
          <a:bodyPr/>
          <a:lstStyle/>
          <a:p>
            <a:fld id="{B6F15528-21DE-4FAA-801E-634DDDAF4B2B}" type="slidenum">
              <a:rPr lang="en-IN" smtClean="0"/>
              <a:t>26</a:t>
            </a:fld>
            <a:endParaRPr lang="en-IN"/>
          </a:p>
        </p:txBody>
      </p:sp>
    </p:spTree>
    <p:extLst>
      <p:ext uri="{BB962C8B-B14F-4D97-AF65-F5344CB8AC3E}">
        <p14:creationId xmlns:p14="http://schemas.microsoft.com/office/powerpoint/2010/main" val="8784378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1257300" y="-99284"/>
            <a:ext cx="7886700" cy="1027332"/>
          </a:xfrm>
          <a:prstGeom prst="rect">
            <a:avLst/>
          </a:prstGeom>
        </p:spPr>
        <p:txBody>
          <a:bodyPr vert="horz" wrap="square" lIns="0" tIns="468756" rIns="0" bIns="0" rtlCol="0">
            <a:spAutoFit/>
          </a:bodyPr>
          <a:lstStyle/>
          <a:p>
            <a:pPr marL="106045" algn="l">
              <a:lnSpc>
                <a:spcPct val="100000"/>
              </a:lnSpc>
              <a:spcBef>
                <a:spcPts val="105"/>
              </a:spcBef>
            </a:pPr>
            <a:r>
              <a:rPr lang="en-US" sz="3600" dirty="0"/>
              <a:t>Major Change after 01.04.2023</a:t>
            </a:r>
            <a:endParaRPr sz="3600" dirty="0"/>
          </a:p>
        </p:txBody>
      </p:sp>
      <p:sp>
        <p:nvSpPr>
          <p:cNvPr id="7" name="object 7"/>
          <p:cNvSpPr txBox="1">
            <a:spLocks noGrp="1"/>
          </p:cNvSpPr>
          <p:nvPr>
            <p:ph idx="1"/>
          </p:nvPr>
        </p:nvSpPr>
        <p:spPr>
          <a:xfrm>
            <a:off x="228600" y="1501438"/>
            <a:ext cx="8610600" cy="4193677"/>
          </a:xfrm>
          <a:prstGeom prst="rect">
            <a:avLst/>
          </a:prstGeom>
        </p:spPr>
        <p:txBody>
          <a:bodyPr vert="horz" wrap="square" lIns="0" tIns="287239" rIns="0" bIns="0" rtlCol="0">
            <a:spAutoFit/>
          </a:bodyPr>
          <a:lstStyle/>
          <a:p>
            <a:pPr marL="59690" marR="219075" indent="0" algn="just">
              <a:lnSpc>
                <a:spcPct val="100000"/>
              </a:lnSpc>
              <a:spcBef>
                <a:spcPts val="675"/>
              </a:spcBef>
              <a:buNone/>
              <a:tabLst>
                <a:tab pos="403225" algn="l"/>
              </a:tabLst>
            </a:pPr>
            <a:r>
              <a:rPr lang="en-US" sz="2200" dirty="0">
                <a:latin typeface="Cambria" panose="02040503050406030204" pitchFamily="18" charset="0"/>
                <a:ea typeface="Cambria" panose="02040503050406030204" pitchFamily="18" charset="0"/>
              </a:rPr>
              <a:t>Up to A.Y. 2022-23, Audit report in Form 10B or Form 10BB was based on the section under which exemption was claimed. Form 10B was required to be furnished under clause (b) of section 12A while Form 10BB was required to be furnished under clause 23C of Section 10 of Income Tax Act, 1961.This was completely changed </a:t>
            </a:r>
            <a:r>
              <a:rPr lang="en-US" sz="2200" dirty="0" err="1">
                <a:latin typeface="Cambria" panose="02040503050406030204" pitchFamily="18" charset="0"/>
                <a:ea typeface="Cambria" panose="02040503050406030204" pitchFamily="18" charset="0"/>
              </a:rPr>
              <a:t>w.e.f</a:t>
            </a:r>
            <a:r>
              <a:rPr lang="en-US" sz="2200" dirty="0">
                <a:latin typeface="Cambria" panose="02040503050406030204" pitchFamily="18" charset="0"/>
                <a:ea typeface="Cambria" panose="02040503050406030204" pitchFamily="18" charset="0"/>
              </a:rPr>
              <a:t> A.Y. 2023-24.</a:t>
            </a:r>
          </a:p>
          <a:p>
            <a:pPr marL="59690" marR="219075" indent="0" algn="just">
              <a:lnSpc>
                <a:spcPct val="100000"/>
              </a:lnSpc>
              <a:spcBef>
                <a:spcPts val="675"/>
              </a:spcBef>
              <a:buNone/>
              <a:tabLst>
                <a:tab pos="403225" algn="l"/>
              </a:tabLst>
            </a:pPr>
            <a:endParaRPr lang="en-US" sz="2200" dirty="0">
              <a:latin typeface="Cambria" panose="02040503050406030204" pitchFamily="18" charset="0"/>
              <a:ea typeface="Cambria" panose="02040503050406030204" pitchFamily="18" charset="0"/>
            </a:endParaRPr>
          </a:p>
          <a:p>
            <a:pPr marL="59690" marR="219075" indent="0" algn="just">
              <a:lnSpc>
                <a:spcPct val="100000"/>
              </a:lnSpc>
              <a:spcBef>
                <a:spcPts val="675"/>
              </a:spcBef>
              <a:buNone/>
              <a:tabLst>
                <a:tab pos="403225" algn="l"/>
              </a:tabLst>
            </a:pPr>
            <a:r>
              <a:rPr lang="en-US" sz="2200" dirty="0">
                <a:latin typeface="Cambria" panose="02040503050406030204" pitchFamily="18" charset="0"/>
                <a:ea typeface="Cambria" panose="02040503050406030204" pitchFamily="18" charset="0"/>
              </a:rPr>
              <a:t>From A.Y. 2023-24 onwards, Audit report in Form 10B or Form 10BB is condition based and is required to be furnished both under section 10(23C) and under Section 12A of Income Tax Act,1961 as per Rule 16CC and Rule 17B (as amended) of the IT Rules, 1962.</a:t>
            </a:r>
            <a:endParaRPr sz="2200" dirty="0">
              <a:latin typeface="Cambria" panose="02040503050406030204" pitchFamily="18" charset="0"/>
              <a:ea typeface="Cambria" panose="02040503050406030204" pitchFamily="18" charset="0"/>
            </a:endParaRPr>
          </a:p>
        </p:txBody>
      </p:sp>
      <p:sp>
        <p:nvSpPr>
          <p:cNvPr id="2" name="Slide Number Placeholder 1">
            <a:extLst>
              <a:ext uri="{FF2B5EF4-FFF2-40B4-BE49-F238E27FC236}">
                <a16:creationId xmlns:a16="http://schemas.microsoft.com/office/drawing/2014/main" id="{28ECC5F5-D56F-48CA-A92C-5A23A07295E6}"/>
              </a:ext>
            </a:extLst>
          </p:cNvPr>
          <p:cNvSpPr>
            <a:spLocks noGrp="1"/>
          </p:cNvSpPr>
          <p:nvPr>
            <p:ph type="sldNum" sz="quarter" idx="12"/>
          </p:nvPr>
        </p:nvSpPr>
        <p:spPr/>
        <p:txBody>
          <a:bodyPr/>
          <a:lstStyle/>
          <a:p>
            <a:fld id="{B6F15528-21DE-4FAA-801E-634DDDAF4B2B}" type="slidenum">
              <a:rPr lang="en-IN" smtClean="0"/>
              <a:t>27</a:t>
            </a:fld>
            <a:endParaRPr lang="en-IN"/>
          </a:p>
        </p:txBody>
      </p:sp>
    </p:spTree>
    <p:extLst>
      <p:ext uri="{BB962C8B-B14F-4D97-AF65-F5344CB8AC3E}">
        <p14:creationId xmlns:p14="http://schemas.microsoft.com/office/powerpoint/2010/main" val="24789007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533400" y="173939"/>
            <a:ext cx="7559040" cy="1121461"/>
          </a:xfrm>
          <a:prstGeom prst="rect">
            <a:avLst/>
          </a:prstGeom>
        </p:spPr>
        <p:txBody>
          <a:bodyPr vert="horz" wrap="square" lIns="0" tIns="13335" rIns="0" bIns="0" rtlCol="0">
            <a:spAutoFit/>
          </a:bodyPr>
          <a:lstStyle/>
          <a:p>
            <a:pPr marR="5080" indent="12700">
              <a:lnSpc>
                <a:spcPct val="100000"/>
              </a:lnSpc>
              <a:spcBef>
                <a:spcPts val="105"/>
              </a:spcBef>
            </a:pPr>
            <a:r>
              <a:rPr sz="3600" dirty="0"/>
              <a:t>ITR</a:t>
            </a:r>
            <a:r>
              <a:rPr sz="3600" spc="-65" dirty="0"/>
              <a:t> </a:t>
            </a:r>
            <a:r>
              <a:rPr sz="3600" spc="-10" dirty="0"/>
              <a:t>Form</a:t>
            </a:r>
            <a:r>
              <a:rPr sz="3600" spc="-40" dirty="0"/>
              <a:t> </a:t>
            </a:r>
            <a:r>
              <a:rPr sz="3600" dirty="0"/>
              <a:t>for</a:t>
            </a:r>
            <a:r>
              <a:rPr sz="3600" spc="-40" dirty="0"/>
              <a:t> </a:t>
            </a:r>
            <a:r>
              <a:rPr sz="3600" dirty="0"/>
              <a:t>charitable</a:t>
            </a:r>
            <a:r>
              <a:rPr sz="3600" spc="-80" dirty="0"/>
              <a:t> </a:t>
            </a:r>
            <a:r>
              <a:rPr sz="3600" dirty="0"/>
              <a:t>trusts</a:t>
            </a:r>
            <a:r>
              <a:rPr sz="3600" spc="-60" dirty="0"/>
              <a:t> </a:t>
            </a:r>
            <a:r>
              <a:rPr sz="3600" spc="-10" dirty="0"/>
              <a:t>registered</a:t>
            </a:r>
            <a:r>
              <a:rPr sz="3600" spc="-40" dirty="0"/>
              <a:t> </a:t>
            </a:r>
            <a:r>
              <a:rPr sz="3600" spc="-25" dirty="0"/>
              <a:t>u/s </a:t>
            </a:r>
            <a:r>
              <a:rPr sz="3600" spc="-20" dirty="0"/>
              <a:t>12AB</a:t>
            </a:r>
            <a:endParaRPr sz="3600" dirty="0"/>
          </a:p>
        </p:txBody>
      </p:sp>
      <p:sp>
        <p:nvSpPr>
          <p:cNvPr id="7" name="object 7"/>
          <p:cNvSpPr txBox="1"/>
          <p:nvPr/>
        </p:nvSpPr>
        <p:spPr>
          <a:xfrm>
            <a:off x="457200" y="1418590"/>
            <a:ext cx="7947025" cy="4987925"/>
          </a:xfrm>
          <a:prstGeom prst="rect">
            <a:avLst/>
          </a:prstGeom>
        </p:spPr>
        <p:txBody>
          <a:bodyPr vert="horz" wrap="square" lIns="0" tIns="12065" rIns="0" bIns="0" rtlCol="0">
            <a:spAutoFit/>
          </a:bodyPr>
          <a:lstStyle/>
          <a:p>
            <a:pPr marL="63500" marR="58419" algn="just">
              <a:lnSpc>
                <a:spcPct val="100000"/>
              </a:lnSpc>
              <a:spcBef>
                <a:spcPts val="95"/>
              </a:spcBef>
            </a:pPr>
            <a:r>
              <a:rPr sz="2200" dirty="0">
                <a:latin typeface="Cambria"/>
                <a:cs typeface="Cambria"/>
              </a:rPr>
              <a:t>The</a:t>
            </a:r>
            <a:r>
              <a:rPr sz="2200" spc="520" dirty="0">
                <a:latin typeface="Cambria"/>
                <a:cs typeface="Cambria"/>
              </a:rPr>
              <a:t> </a:t>
            </a:r>
            <a:r>
              <a:rPr sz="2200" dirty="0">
                <a:latin typeface="Cambria"/>
                <a:cs typeface="Cambria"/>
              </a:rPr>
              <a:t>return</a:t>
            </a:r>
            <a:r>
              <a:rPr sz="2200" spc="30" dirty="0">
                <a:latin typeface="Cambria"/>
                <a:cs typeface="Cambria"/>
              </a:rPr>
              <a:t>  </a:t>
            </a:r>
            <a:r>
              <a:rPr sz="2200" dirty="0">
                <a:latin typeface="Cambria"/>
                <a:cs typeface="Cambria"/>
              </a:rPr>
              <a:t>of</a:t>
            </a:r>
            <a:r>
              <a:rPr sz="2200" spc="525" dirty="0">
                <a:latin typeface="Cambria"/>
                <a:cs typeface="Cambria"/>
              </a:rPr>
              <a:t> </a:t>
            </a:r>
            <a:r>
              <a:rPr sz="2200" dirty="0">
                <a:latin typeface="Cambria"/>
                <a:cs typeface="Cambria"/>
              </a:rPr>
              <a:t>income</a:t>
            </a:r>
            <a:r>
              <a:rPr sz="2200" spc="535" dirty="0">
                <a:latin typeface="Cambria"/>
                <a:cs typeface="Cambria"/>
              </a:rPr>
              <a:t> </a:t>
            </a:r>
            <a:r>
              <a:rPr sz="2200" dirty="0">
                <a:latin typeface="Cambria"/>
                <a:cs typeface="Cambria"/>
              </a:rPr>
              <a:t>of</a:t>
            </a:r>
            <a:r>
              <a:rPr sz="2200" spc="525" dirty="0">
                <a:latin typeface="Cambria"/>
                <a:cs typeface="Cambria"/>
              </a:rPr>
              <a:t> </a:t>
            </a:r>
            <a:r>
              <a:rPr sz="2200" dirty="0">
                <a:latin typeface="Cambria"/>
                <a:cs typeface="Cambria"/>
              </a:rPr>
              <a:t>the</a:t>
            </a:r>
            <a:r>
              <a:rPr sz="2200" spc="545" dirty="0">
                <a:latin typeface="Cambria"/>
                <a:cs typeface="Cambria"/>
              </a:rPr>
              <a:t> </a:t>
            </a:r>
            <a:r>
              <a:rPr sz="2200" dirty="0">
                <a:latin typeface="Cambria"/>
                <a:cs typeface="Cambria"/>
              </a:rPr>
              <a:t>trust</a:t>
            </a:r>
            <a:r>
              <a:rPr sz="2200" spc="30" dirty="0">
                <a:latin typeface="Cambria"/>
                <a:cs typeface="Cambria"/>
              </a:rPr>
              <a:t>  </a:t>
            </a:r>
            <a:r>
              <a:rPr sz="2200" dirty="0">
                <a:latin typeface="Cambria"/>
                <a:cs typeface="Cambria"/>
              </a:rPr>
              <a:t>should</a:t>
            </a:r>
            <a:r>
              <a:rPr sz="2200" spc="530" dirty="0">
                <a:latin typeface="Cambria"/>
                <a:cs typeface="Cambria"/>
              </a:rPr>
              <a:t> </a:t>
            </a:r>
            <a:r>
              <a:rPr sz="2200" dirty="0">
                <a:latin typeface="Cambria"/>
                <a:cs typeface="Cambria"/>
              </a:rPr>
              <a:t>be</a:t>
            </a:r>
            <a:r>
              <a:rPr sz="2200" spc="530" dirty="0">
                <a:latin typeface="Cambria"/>
                <a:cs typeface="Cambria"/>
              </a:rPr>
              <a:t> </a:t>
            </a:r>
            <a:r>
              <a:rPr sz="2200" dirty="0">
                <a:latin typeface="Cambria"/>
                <a:cs typeface="Cambria"/>
              </a:rPr>
              <a:t>filed</a:t>
            </a:r>
            <a:r>
              <a:rPr sz="2200" spc="545" dirty="0">
                <a:latin typeface="Cambria"/>
                <a:cs typeface="Cambria"/>
              </a:rPr>
              <a:t> </a:t>
            </a:r>
            <a:r>
              <a:rPr sz="2200" dirty="0">
                <a:latin typeface="Cambria"/>
                <a:cs typeface="Cambria"/>
              </a:rPr>
              <a:t>as</a:t>
            </a:r>
            <a:r>
              <a:rPr sz="2200" spc="30" dirty="0">
                <a:latin typeface="Cambria"/>
                <a:cs typeface="Cambria"/>
              </a:rPr>
              <a:t>  </a:t>
            </a:r>
            <a:r>
              <a:rPr sz="2200" dirty="0">
                <a:latin typeface="Cambria"/>
                <a:cs typeface="Cambria"/>
              </a:rPr>
              <a:t>per</a:t>
            </a:r>
            <a:r>
              <a:rPr sz="2200" spc="30" dirty="0">
                <a:latin typeface="Cambria"/>
                <a:cs typeface="Cambria"/>
              </a:rPr>
              <a:t>  </a:t>
            </a:r>
            <a:r>
              <a:rPr sz="2200" spc="-25" dirty="0">
                <a:latin typeface="Cambria"/>
                <a:cs typeface="Cambria"/>
              </a:rPr>
              <a:t>the </a:t>
            </a:r>
            <a:r>
              <a:rPr sz="2200" dirty="0">
                <a:latin typeface="Cambria"/>
                <a:cs typeface="Cambria"/>
              </a:rPr>
              <a:t>provisions</a:t>
            </a:r>
            <a:r>
              <a:rPr sz="2200" spc="120" dirty="0">
                <a:latin typeface="Cambria"/>
                <a:cs typeface="Cambria"/>
              </a:rPr>
              <a:t> </a:t>
            </a:r>
            <a:r>
              <a:rPr sz="2200" dirty="0">
                <a:latin typeface="Cambria"/>
                <a:cs typeface="Cambria"/>
              </a:rPr>
              <a:t>of</a:t>
            </a:r>
            <a:r>
              <a:rPr sz="2200" spc="105" dirty="0">
                <a:latin typeface="Cambria"/>
                <a:cs typeface="Cambria"/>
              </a:rPr>
              <a:t> </a:t>
            </a:r>
            <a:r>
              <a:rPr sz="2200" dirty="0">
                <a:latin typeface="Cambria"/>
                <a:cs typeface="Cambria"/>
              </a:rPr>
              <a:t>section</a:t>
            </a:r>
            <a:r>
              <a:rPr sz="2200" spc="114" dirty="0">
                <a:latin typeface="Cambria"/>
                <a:cs typeface="Cambria"/>
              </a:rPr>
              <a:t> </a:t>
            </a:r>
            <a:r>
              <a:rPr sz="2200" dirty="0">
                <a:latin typeface="Cambria"/>
                <a:cs typeface="Cambria"/>
              </a:rPr>
              <a:t>139(4A)</a:t>
            </a:r>
            <a:r>
              <a:rPr sz="2200" spc="105" dirty="0">
                <a:latin typeface="Cambria"/>
                <a:cs typeface="Cambria"/>
              </a:rPr>
              <a:t> </a:t>
            </a:r>
            <a:r>
              <a:rPr sz="2200" dirty="0">
                <a:latin typeface="Cambria"/>
                <a:cs typeface="Cambria"/>
              </a:rPr>
              <a:t>in</a:t>
            </a:r>
            <a:r>
              <a:rPr sz="2200" spc="125" dirty="0">
                <a:latin typeface="Cambria"/>
                <a:cs typeface="Cambria"/>
              </a:rPr>
              <a:t> </a:t>
            </a:r>
            <a:r>
              <a:rPr sz="2200" dirty="0">
                <a:latin typeface="Cambria"/>
                <a:cs typeface="Cambria"/>
              </a:rPr>
              <a:t>the</a:t>
            </a:r>
            <a:r>
              <a:rPr sz="2200" spc="114" dirty="0">
                <a:latin typeface="Cambria"/>
                <a:cs typeface="Cambria"/>
              </a:rPr>
              <a:t> </a:t>
            </a:r>
            <a:r>
              <a:rPr sz="2200" dirty="0">
                <a:latin typeface="Cambria"/>
                <a:cs typeface="Cambria"/>
              </a:rPr>
              <a:t>manner</a:t>
            </a:r>
            <a:r>
              <a:rPr sz="2200" spc="125" dirty="0">
                <a:latin typeface="Cambria"/>
                <a:cs typeface="Cambria"/>
              </a:rPr>
              <a:t> </a:t>
            </a:r>
            <a:r>
              <a:rPr sz="2200" dirty="0">
                <a:latin typeface="Cambria"/>
                <a:cs typeface="Cambria"/>
              </a:rPr>
              <a:t>provided</a:t>
            </a:r>
            <a:r>
              <a:rPr sz="2200" spc="130" dirty="0">
                <a:latin typeface="Cambria"/>
                <a:cs typeface="Cambria"/>
              </a:rPr>
              <a:t> </a:t>
            </a:r>
            <a:r>
              <a:rPr sz="2200" dirty="0">
                <a:latin typeface="Cambria"/>
                <a:cs typeface="Cambria"/>
              </a:rPr>
              <a:t>in</a:t>
            </a:r>
            <a:r>
              <a:rPr sz="2200" spc="114" dirty="0">
                <a:latin typeface="Cambria"/>
                <a:cs typeface="Cambria"/>
              </a:rPr>
              <a:t> </a:t>
            </a:r>
            <a:r>
              <a:rPr sz="2200" spc="-10" dirty="0">
                <a:latin typeface="Cambria"/>
                <a:cs typeface="Cambria"/>
              </a:rPr>
              <a:t>section </a:t>
            </a:r>
            <a:r>
              <a:rPr sz="2200" dirty="0">
                <a:latin typeface="Cambria"/>
                <a:cs typeface="Cambria"/>
              </a:rPr>
              <a:t>139</a:t>
            </a:r>
            <a:r>
              <a:rPr sz="2200" spc="-15" dirty="0">
                <a:latin typeface="Cambria"/>
                <a:cs typeface="Cambria"/>
              </a:rPr>
              <a:t> </a:t>
            </a:r>
            <a:r>
              <a:rPr sz="2200" dirty="0">
                <a:latin typeface="Cambria"/>
                <a:cs typeface="Cambria"/>
              </a:rPr>
              <a:t>of</a:t>
            </a:r>
            <a:r>
              <a:rPr sz="2200" spc="-20" dirty="0">
                <a:latin typeface="Cambria"/>
                <a:cs typeface="Cambria"/>
              </a:rPr>
              <a:t> </a:t>
            </a:r>
            <a:r>
              <a:rPr sz="2200" dirty="0">
                <a:latin typeface="Cambria"/>
                <a:cs typeface="Cambria"/>
              </a:rPr>
              <a:t>the</a:t>
            </a:r>
            <a:r>
              <a:rPr sz="2200" spc="-5" dirty="0">
                <a:latin typeface="Cambria"/>
                <a:cs typeface="Cambria"/>
              </a:rPr>
              <a:t> </a:t>
            </a:r>
            <a:r>
              <a:rPr sz="2200" spc="-20" dirty="0">
                <a:latin typeface="Cambria"/>
                <a:cs typeface="Cambria"/>
              </a:rPr>
              <a:t>Act.</a:t>
            </a:r>
            <a:endParaRPr sz="2200" dirty="0">
              <a:latin typeface="Cambria"/>
              <a:cs typeface="Cambria"/>
            </a:endParaRPr>
          </a:p>
          <a:p>
            <a:pPr>
              <a:lnSpc>
                <a:spcPct val="100000"/>
              </a:lnSpc>
              <a:spcBef>
                <a:spcPts val="1120"/>
              </a:spcBef>
            </a:pPr>
            <a:endParaRPr sz="2200" dirty="0">
              <a:latin typeface="Cambria"/>
              <a:cs typeface="Cambria"/>
            </a:endParaRPr>
          </a:p>
          <a:p>
            <a:pPr marL="63500" marR="55880" algn="just">
              <a:lnSpc>
                <a:spcPct val="100000"/>
              </a:lnSpc>
            </a:pPr>
            <a:r>
              <a:rPr sz="2200" dirty="0">
                <a:latin typeface="Cambria"/>
                <a:cs typeface="Cambria"/>
              </a:rPr>
              <a:t>All</a:t>
            </a:r>
            <a:r>
              <a:rPr sz="2200" spc="114" dirty="0">
                <a:latin typeface="Cambria"/>
                <a:cs typeface="Cambria"/>
              </a:rPr>
              <a:t> </a:t>
            </a:r>
            <a:r>
              <a:rPr sz="2200" dirty="0">
                <a:latin typeface="Cambria"/>
                <a:cs typeface="Cambria"/>
              </a:rPr>
              <a:t>organizations</a:t>
            </a:r>
            <a:r>
              <a:rPr sz="2200" spc="110" dirty="0">
                <a:latin typeface="Cambria"/>
                <a:cs typeface="Cambria"/>
              </a:rPr>
              <a:t> </a:t>
            </a:r>
            <a:r>
              <a:rPr sz="2200" dirty="0">
                <a:latin typeface="Cambria"/>
                <a:cs typeface="Cambria"/>
              </a:rPr>
              <a:t>or</a:t>
            </a:r>
            <a:r>
              <a:rPr sz="2200" spc="120" dirty="0">
                <a:latin typeface="Cambria"/>
                <a:cs typeface="Cambria"/>
              </a:rPr>
              <a:t> </a:t>
            </a:r>
            <a:r>
              <a:rPr sz="2200" dirty="0">
                <a:latin typeface="Cambria"/>
                <a:cs typeface="Cambria"/>
              </a:rPr>
              <a:t>trust</a:t>
            </a:r>
            <a:r>
              <a:rPr sz="2200" spc="120" dirty="0">
                <a:latin typeface="Cambria"/>
                <a:cs typeface="Cambria"/>
              </a:rPr>
              <a:t> </a:t>
            </a:r>
            <a:r>
              <a:rPr sz="2200" dirty="0">
                <a:latin typeface="Cambria"/>
                <a:cs typeface="Cambria"/>
              </a:rPr>
              <a:t>are</a:t>
            </a:r>
            <a:r>
              <a:rPr sz="2200" spc="110" dirty="0">
                <a:latin typeface="Cambria"/>
                <a:cs typeface="Cambria"/>
              </a:rPr>
              <a:t> </a:t>
            </a:r>
            <a:r>
              <a:rPr sz="2200" dirty="0">
                <a:latin typeface="Cambria"/>
                <a:cs typeface="Cambria"/>
              </a:rPr>
              <a:t>required</a:t>
            </a:r>
            <a:r>
              <a:rPr sz="2200" spc="125" dirty="0">
                <a:latin typeface="Cambria"/>
                <a:cs typeface="Cambria"/>
              </a:rPr>
              <a:t> </a:t>
            </a:r>
            <a:r>
              <a:rPr sz="2200" dirty="0">
                <a:latin typeface="Cambria"/>
                <a:cs typeface="Cambria"/>
              </a:rPr>
              <a:t>to</a:t>
            </a:r>
            <a:r>
              <a:rPr sz="2200" spc="114" dirty="0">
                <a:latin typeface="Cambria"/>
                <a:cs typeface="Cambria"/>
              </a:rPr>
              <a:t> </a:t>
            </a:r>
            <a:r>
              <a:rPr sz="2200" dirty="0">
                <a:latin typeface="Cambria"/>
                <a:cs typeface="Cambria"/>
              </a:rPr>
              <a:t>file</a:t>
            </a:r>
            <a:r>
              <a:rPr sz="2200" spc="120" dirty="0">
                <a:latin typeface="Cambria"/>
                <a:cs typeface="Cambria"/>
              </a:rPr>
              <a:t> </a:t>
            </a:r>
            <a:r>
              <a:rPr sz="2200" dirty="0">
                <a:latin typeface="Cambria"/>
                <a:cs typeface="Cambria"/>
              </a:rPr>
              <a:t>the</a:t>
            </a:r>
            <a:r>
              <a:rPr sz="2200" spc="120" dirty="0">
                <a:latin typeface="Cambria"/>
                <a:cs typeface="Cambria"/>
              </a:rPr>
              <a:t> </a:t>
            </a:r>
            <a:r>
              <a:rPr sz="2200" dirty="0">
                <a:latin typeface="Cambria"/>
                <a:cs typeface="Cambria"/>
              </a:rPr>
              <a:t>return</a:t>
            </a:r>
            <a:r>
              <a:rPr sz="2200" spc="114" dirty="0">
                <a:latin typeface="Cambria"/>
                <a:cs typeface="Cambria"/>
              </a:rPr>
              <a:t> </a:t>
            </a:r>
            <a:r>
              <a:rPr sz="2200" dirty="0">
                <a:latin typeface="Cambria"/>
                <a:cs typeface="Cambria"/>
              </a:rPr>
              <a:t>in</a:t>
            </a:r>
            <a:r>
              <a:rPr sz="2200" spc="110" dirty="0">
                <a:latin typeface="Cambria"/>
                <a:cs typeface="Cambria"/>
              </a:rPr>
              <a:t> </a:t>
            </a:r>
            <a:r>
              <a:rPr sz="2200" spc="-10" dirty="0">
                <a:solidFill>
                  <a:srgbClr val="FF0000"/>
                </a:solidFill>
                <a:latin typeface="Cambria"/>
                <a:cs typeface="Cambria"/>
              </a:rPr>
              <a:t>ITR-</a:t>
            </a:r>
            <a:r>
              <a:rPr sz="2200" spc="-50" dirty="0">
                <a:solidFill>
                  <a:srgbClr val="FF0000"/>
                </a:solidFill>
                <a:latin typeface="Cambria"/>
                <a:cs typeface="Cambria"/>
              </a:rPr>
              <a:t>7 </a:t>
            </a:r>
            <a:r>
              <a:rPr sz="2200" dirty="0">
                <a:solidFill>
                  <a:srgbClr val="FF0000"/>
                </a:solidFill>
                <a:latin typeface="Cambria"/>
                <a:cs typeface="Cambria"/>
              </a:rPr>
              <a:t>by</a:t>
            </a:r>
            <a:r>
              <a:rPr sz="2200" spc="125" dirty="0">
                <a:solidFill>
                  <a:srgbClr val="FF0000"/>
                </a:solidFill>
                <a:latin typeface="Cambria"/>
                <a:cs typeface="Cambria"/>
              </a:rPr>
              <a:t> </a:t>
            </a:r>
            <a:r>
              <a:rPr sz="2200" dirty="0">
                <a:solidFill>
                  <a:srgbClr val="FF0000"/>
                </a:solidFill>
                <a:latin typeface="Cambria"/>
                <a:cs typeface="Cambria"/>
              </a:rPr>
              <a:t>31</a:t>
            </a:r>
            <a:r>
              <a:rPr sz="2200" baseline="24904" dirty="0">
                <a:solidFill>
                  <a:srgbClr val="FF0000"/>
                </a:solidFill>
                <a:latin typeface="Cambria"/>
                <a:cs typeface="Cambria"/>
              </a:rPr>
              <a:t>st</a:t>
            </a:r>
            <a:r>
              <a:rPr sz="2200" spc="465" baseline="24904" dirty="0">
                <a:solidFill>
                  <a:srgbClr val="FF0000"/>
                </a:solidFill>
                <a:latin typeface="Cambria"/>
                <a:cs typeface="Cambria"/>
              </a:rPr>
              <a:t> </a:t>
            </a:r>
            <a:r>
              <a:rPr sz="2200" dirty="0">
                <a:solidFill>
                  <a:srgbClr val="FF0000"/>
                </a:solidFill>
                <a:latin typeface="Cambria"/>
                <a:cs typeface="Cambria"/>
              </a:rPr>
              <a:t>October</a:t>
            </a:r>
            <a:r>
              <a:rPr sz="2200" spc="130" dirty="0">
                <a:solidFill>
                  <a:srgbClr val="FF0000"/>
                </a:solidFill>
                <a:latin typeface="Cambria"/>
                <a:cs typeface="Cambria"/>
              </a:rPr>
              <a:t> </a:t>
            </a:r>
            <a:r>
              <a:rPr sz="2200" dirty="0">
                <a:latin typeface="Cambria"/>
                <a:cs typeface="Cambria"/>
              </a:rPr>
              <a:t>(as</a:t>
            </a:r>
            <a:r>
              <a:rPr sz="2200" spc="150" dirty="0">
                <a:latin typeface="Cambria"/>
                <a:cs typeface="Cambria"/>
              </a:rPr>
              <a:t> </a:t>
            </a:r>
            <a:r>
              <a:rPr sz="2200" dirty="0">
                <a:latin typeface="Cambria"/>
                <a:cs typeface="Cambria"/>
              </a:rPr>
              <a:t>amended</a:t>
            </a:r>
            <a:r>
              <a:rPr sz="2200" spc="145" dirty="0">
                <a:latin typeface="Cambria"/>
                <a:cs typeface="Cambria"/>
              </a:rPr>
              <a:t> </a:t>
            </a:r>
            <a:r>
              <a:rPr sz="2200" dirty="0">
                <a:latin typeface="Cambria"/>
                <a:cs typeface="Cambria"/>
              </a:rPr>
              <a:t>by</a:t>
            </a:r>
            <a:r>
              <a:rPr sz="2200" spc="140" dirty="0">
                <a:latin typeface="Cambria"/>
                <a:cs typeface="Cambria"/>
              </a:rPr>
              <a:t> </a:t>
            </a:r>
            <a:r>
              <a:rPr sz="2200" dirty="0">
                <a:latin typeface="Cambria"/>
                <a:cs typeface="Cambria"/>
              </a:rPr>
              <a:t>Finance</a:t>
            </a:r>
            <a:r>
              <a:rPr sz="2200" spc="140" dirty="0">
                <a:latin typeface="Cambria"/>
                <a:cs typeface="Cambria"/>
              </a:rPr>
              <a:t> </a:t>
            </a:r>
            <a:r>
              <a:rPr sz="2200" dirty="0">
                <a:latin typeface="Cambria"/>
                <a:cs typeface="Cambria"/>
              </a:rPr>
              <a:t>Act</a:t>
            </a:r>
            <a:r>
              <a:rPr sz="2200" spc="130" dirty="0">
                <a:latin typeface="Cambria"/>
                <a:cs typeface="Cambria"/>
              </a:rPr>
              <a:t> </a:t>
            </a:r>
            <a:r>
              <a:rPr sz="2200" dirty="0">
                <a:latin typeface="Cambria"/>
                <a:cs typeface="Cambria"/>
              </a:rPr>
              <a:t>2020,</a:t>
            </a:r>
            <a:r>
              <a:rPr sz="2200" spc="140" dirty="0">
                <a:latin typeface="Cambria"/>
                <a:cs typeface="Cambria"/>
              </a:rPr>
              <a:t> </a:t>
            </a:r>
            <a:r>
              <a:rPr sz="2200" dirty="0">
                <a:latin typeface="Cambria"/>
                <a:cs typeface="Cambria"/>
              </a:rPr>
              <a:t>earlier</a:t>
            </a:r>
            <a:r>
              <a:rPr sz="2200" spc="130" dirty="0">
                <a:latin typeface="Cambria"/>
                <a:cs typeface="Cambria"/>
              </a:rPr>
              <a:t> </a:t>
            </a:r>
            <a:r>
              <a:rPr sz="2200" dirty="0">
                <a:latin typeface="Cambria"/>
                <a:cs typeface="Cambria"/>
              </a:rPr>
              <a:t>it</a:t>
            </a:r>
            <a:r>
              <a:rPr sz="2200" spc="140" dirty="0">
                <a:latin typeface="Cambria"/>
                <a:cs typeface="Cambria"/>
              </a:rPr>
              <a:t> </a:t>
            </a:r>
            <a:r>
              <a:rPr sz="2200" spc="-25" dirty="0">
                <a:latin typeface="Cambria"/>
                <a:cs typeface="Cambria"/>
              </a:rPr>
              <a:t>was </a:t>
            </a:r>
            <a:r>
              <a:rPr sz="2200" dirty="0">
                <a:latin typeface="Cambria"/>
                <a:cs typeface="Cambria"/>
              </a:rPr>
              <a:t>30th</a:t>
            </a:r>
            <a:r>
              <a:rPr sz="2200" spc="-40" dirty="0">
                <a:latin typeface="Cambria"/>
                <a:cs typeface="Cambria"/>
              </a:rPr>
              <a:t> </a:t>
            </a:r>
            <a:r>
              <a:rPr sz="2200" dirty="0">
                <a:latin typeface="Cambria"/>
                <a:cs typeface="Cambria"/>
              </a:rPr>
              <a:t>September)</a:t>
            </a:r>
            <a:r>
              <a:rPr sz="2200" spc="-40" dirty="0">
                <a:latin typeface="Cambria"/>
                <a:cs typeface="Cambria"/>
              </a:rPr>
              <a:t> </a:t>
            </a:r>
            <a:r>
              <a:rPr sz="2200" dirty="0">
                <a:latin typeface="Cambria"/>
                <a:cs typeface="Cambria"/>
              </a:rPr>
              <a:t>of</a:t>
            </a:r>
            <a:r>
              <a:rPr sz="2200" spc="-30" dirty="0">
                <a:latin typeface="Cambria"/>
                <a:cs typeface="Cambria"/>
              </a:rPr>
              <a:t> </a:t>
            </a:r>
            <a:r>
              <a:rPr sz="2200" dirty="0">
                <a:latin typeface="Cambria"/>
                <a:cs typeface="Cambria"/>
              </a:rPr>
              <a:t>the</a:t>
            </a:r>
            <a:r>
              <a:rPr sz="2200" spc="-40" dirty="0">
                <a:latin typeface="Cambria"/>
                <a:cs typeface="Cambria"/>
              </a:rPr>
              <a:t> </a:t>
            </a:r>
            <a:r>
              <a:rPr sz="2200" dirty="0">
                <a:latin typeface="Cambria"/>
                <a:cs typeface="Cambria"/>
              </a:rPr>
              <a:t>assessment</a:t>
            </a:r>
            <a:r>
              <a:rPr sz="2200" spc="-20" dirty="0">
                <a:latin typeface="Cambria"/>
                <a:cs typeface="Cambria"/>
              </a:rPr>
              <a:t> </a:t>
            </a:r>
            <a:r>
              <a:rPr sz="2200" dirty="0">
                <a:latin typeface="Cambria"/>
                <a:cs typeface="Cambria"/>
              </a:rPr>
              <a:t>year</a:t>
            </a:r>
            <a:r>
              <a:rPr sz="2200" spc="-30" dirty="0">
                <a:latin typeface="Cambria"/>
                <a:cs typeface="Cambria"/>
              </a:rPr>
              <a:t> </a:t>
            </a:r>
            <a:r>
              <a:rPr sz="2200" dirty="0">
                <a:latin typeface="Cambria"/>
                <a:cs typeface="Cambria"/>
              </a:rPr>
              <a:t>as</a:t>
            </a:r>
            <a:r>
              <a:rPr sz="2200" spc="-35" dirty="0">
                <a:latin typeface="Cambria"/>
                <a:cs typeface="Cambria"/>
              </a:rPr>
              <a:t> </a:t>
            </a:r>
            <a:r>
              <a:rPr sz="2200" dirty="0">
                <a:latin typeface="Cambria"/>
                <a:cs typeface="Cambria"/>
              </a:rPr>
              <a:t>where</a:t>
            </a:r>
            <a:r>
              <a:rPr sz="2200" spc="-40" dirty="0">
                <a:latin typeface="Cambria"/>
                <a:cs typeface="Cambria"/>
              </a:rPr>
              <a:t> </a:t>
            </a:r>
            <a:r>
              <a:rPr sz="2200" dirty="0">
                <a:latin typeface="Cambria"/>
                <a:cs typeface="Cambria"/>
              </a:rPr>
              <a:t>the</a:t>
            </a:r>
            <a:r>
              <a:rPr sz="2200" spc="-35" dirty="0">
                <a:latin typeface="Cambria"/>
                <a:cs typeface="Cambria"/>
              </a:rPr>
              <a:t> </a:t>
            </a:r>
            <a:r>
              <a:rPr sz="2200" dirty="0">
                <a:latin typeface="Cambria"/>
                <a:cs typeface="Cambria"/>
              </a:rPr>
              <a:t>income</a:t>
            </a:r>
            <a:r>
              <a:rPr sz="2200" spc="-25" dirty="0">
                <a:latin typeface="Cambria"/>
                <a:cs typeface="Cambria"/>
              </a:rPr>
              <a:t> </a:t>
            </a:r>
            <a:r>
              <a:rPr sz="2200" dirty="0">
                <a:latin typeface="Cambria"/>
                <a:cs typeface="Cambria"/>
              </a:rPr>
              <a:t>of</a:t>
            </a:r>
            <a:r>
              <a:rPr sz="2200" spc="-45" dirty="0">
                <a:latin typeface="Cambria"/>
                <a:cs typeface="Cambria"/>
              </a:rPr>
              <a:t> </a:t>
            </a:r>
            <a:r>
              <a:rPr sz="2200" spc="-50" dirty="0">
                <a:latin typeface="Cambria"/>
                <a:cs typeface="Cambria"/>
              </a:rPr>
              <a:t>a </a:t>
            </a:r>
            <a:r>
              <a:rPr sz="2200" dirty="0">
                <a:latin typeface="Cambria"/>
                <a:cs typeface="Cambria"/>
              </a:rPr>
              <a:t>charitable</a:t>
            </a:r>
            <a:r>
              <a:rPr sz="2200" spc="240" dirty="0">
                <a:latin typeface="Cambria"/>
                <a:cs typeface="Cambria"/>
              </a:rPr>
              <a:t> </a:t>
            </a:r>
            <a:r>
              <a:rPr sz="2200" dirty="0">
                <a:latin typeface="Cambria"/>
                <a:cs typeface="Cambria"/>
              </a:rPr>
              <a:t>trust,</a:t>
            </a:r>
            <a:r>
              <a:rPr sz="2200" spc="225" dirty="0">
                <a:latin typeface="Cambria"/>
                <a:cs typeface="Cambria"/>
              </a:rPr>
              <a:t> </a:t>
            </a:r>
            <a:r>
              <a:rPr sz="2200" dirty="0">
                <a:latin typeface="Cambria"/>
                <a:cs typeface="Cambria"/>
              </a:rPr>
              <a:t>before</a:t>
            </a:r>
            <a:r>
              <a:rPr sz="2200" spc="229" dirty="0">
                <a:latin typeface="Cambria"/>
                <a:cs typeface="Cambria"/>
              </a:rPr>
              <a:t> </a:t>
            </a:r>
            <a:r>
              <a:rPr sz="2200" dirty="0">
                <a:latin typeface="Cambria"/>
                <a:cs typeface="Cambria"/>
              </a:rPr>
              <a:t>claiming</a:t>
            </a:r>
            <a:r>
              <a:rPr sz="2200" spc="245" dirty="0">
                <a:latin typeface="Cambria"/>
                <a:cs typeface="Cambria"/>
              </a:rPr>
              <a:t> </a:t>
            </a:r>
            <a:r>
              <a:rPr sz="2200" dirty="0">
                <a:latin typeface="Cambria"/>
                <a:cs typeface="Cambria"/>
              </a:rPr>
              <a:t>exemption</a:t>
            </a:r>
            <a:r>
              <a:rPr sz="2200" spc="225" dirty="0">
                <a:latin typeface="Cambria"/>
                <a:cs typeface="Cambria"/>
              </a:rPr>
              <a:t> </a:t>
            </a:r>
            <a:r>
              <a:rPr sz="2200" dirty="0">
                <a:latin typeface="Cambria"/>
                <a:cs typeface="Cambria"/>
              </a:rPr>
              <a:t>under</a:t>
            </a:r>
            <a:r>
              <a:rPr sz="2200" spc="225" dirty="0">
                <a:latin typeface="Cambria"/>
                <a:cs typeface="Cambria"/>
              </a:rPr>
              <a:t> </a:t>
            </a:r>
            <a:r>
              <a:rPr sz="2200" dirty="0">
                <a:latin typeface="Cambria"/>
                <a:cs typeface="Cambria"/>
              </a:rPr>
              <a:t>section</a:t>
            </a:r>
            <a:r>
              <a:rPr sz="2200" spc="240" dirty="0">
                <a:latin typeface="Cambria"/>
                <a:cs typeface="Cambria"/>
              </a:rPr>
              <a:t> </a:t>
            </a:r>
            <a:r>
              <a:rPr sz="2200" dirty="0">
                <a:latin typeface="Cambria"/>
                <a:cs typeface="Cambria"/>
              </a:rPr>
              <a:t>11</a:t>
            </a:r>
            <a:r>
              <a:rPr sz="2200" spc="225" dirty="0">
                <a:latin typeface="Cambria"/>
                <a:cs typeface="Cambria"/>
              </a:rPr>
              <a:t> </a:t>
            </a:r>
            <a:r>
              <a:rPr sz="2200" spc="-25" dirty="0">
                <a:latin typeface="Cambria"/>
                <a:cs typeface="Cambria"/>
              </a:rPr>
              <a:t>to </a:t>
            </a:r>
            <a:r>
              <a:rPr sz="2200" dirty="0">
                <a:latin typeface="Cambria"/>
                <a:cs typeface="Cambria"/>
              </a:rPr>
              <a:t>12</a:t>
            </a:r>
            <a:r>
              <a:rPr sz="2200" spc="110" dirty="0">
                <a:latin typeface="Cambria"/>
                <a:cs typeface="Cambria"/>
              </a:rPr>
              <a:t> </a:t>
            </a:r>
            <a:r>
              <a:rPr sz="2200" dirty="0">
                <a:latin typeface="Cambria"/>
                <a:cs typeface="Cambria"/>
              </a:rPr>
              <a:t>exceeds</a:t>
            </a:r>
            <a:r>
              <a:rPr sz="2200" spc="125" dirty="0">
                <a:latin typeface="Cambria"/>
                <a:cs typeface="Cambria"/>
              </a:rPr>
              <a:t> </a:t>
            </a:r>
            <a:r>
              <a:rPr sz="2200" dirty="0">
                <a:latin typeface="Cambria"/>
                <a:cs typeface="Cambria"/>
              </a:rPr>
              <a:t>the</a:t>
            </a:r>
            <a:r>
              <a:rPr sz="2200" spc="110" dirty="0">
                <a:latin typeface="Cambria"/>
                <a:cs typeface="Cambria"/>
              </a:rPr>
              <a:t> </a:t>
            </a:r>
            <a:r>
              <a:rPr sz="2200" dirty="0">
                <a:latin typeface="Cambria"/>
                <a:cs typeface="Cambria"/>
              </a:rPr>
              <a:t>maximum</a:t>
            </a:r>
            <a:r>
              <a:rPr sz="2200" spc="120" dirty="0">
                <a:latin typeface="Cambria"/>
                <a:cs typeface="Cambria"/>
              </a:rPr>
              <a:t> </a:t>
            </a:r>
            <a:r>
              <a:rPr sz="2200" dirty="0">
                <a:latin typeface="Cambria"/>
                <a:cs typeface="Cambria"/>
              </a:rPr>
              <a:t>amount</a:t>
            </a:r>
            <a:r>
              <a:rPr sz="2200" spc="125" dirty="0">
                <a:latin typeface="Cambria"/>
                <a:cs typeface="Cambria"/>
              </a:rPr>
              <a:t> </a:t>
            </a:r>
            <a:r>
              <a:rPr sz="2200" dirty="0">
                <a:latin typeface="Cambria"/>
                <a:cs typeface="Cambria"/>
              </a:rPr>
              <a:t>chargeable</a:t>
            </a:r>
            <a:r>
              <a:rPr sz="2200" spc="130" dirty="0">
                <a:latin typeface="Cambria"/>
                <a:cs typeface="Cambria"/>
              </a:rPr>
              <a:t> </a:t>
            </a:r>
            <a:r>
              <a:rPr sz="2200" dirty="0">
                <a:latin typeface="Cambria"/>
                <a:cs typeface="Cambria"/>
              </a:rPr>
              <a:t>to</a:t>
            </a:r>
            <a:r>
              <a:rPr sz="2200" spc="114" dirty="0">
                <a:latin typeface="Cambria"/>
                <a:cs typeface="Cambria"/>
              </a:rPr>
              <a:t> </a:t>
            </a:r>
            <a:r>
              <a:rPr sz="2200" dirty="0">
                <a:latin typeface="Cambria"/>
                <a:cs typeface="Cambria"/>
              </a:rPr>
              <a:t>tax,</a:t>
            </a:r>
            <a:r>
              <a:rPr sz="2200" spc="120" dirty="0">
                <a:latin typeface="Cambria"/>
                <a:cs typeface="Cambria"/>
              </a:rPr>
              <a:t> </a:t>
            </a:r>
            <a:r>
              <a:rPr sz="2200" dirty="0">
                <a:latin typeface="Cambria"/>
                <a:cs typeface="Cambria"/>
              </a:rPr>
              <a:t>its</a:t>
            </a:r>
            <a:r>
              <a:rPr sz="2200" spc="135" dirty="0">
                <a:latin typeface="Cambria"/>
                <a:cs typeface="Cambria"/>
              </a:rPr>
              <a:t> </a:t>
            </a:r>
            <a:r>
              <a:rPr sz="2200" spc="-10" dirty="0">
                <a:latin typeface="Cambria"/>
                <a:cs typeface="Cambria"/>
              </a:rPr>
              <a:t>accounts </a:t>
            </a:r>
            <a:r>
              <a:rPr sz="2200" dirty="0">
                <a:latin typeface="Cambria"/>
                <a:cs typeface="Cambria"/>
              </a:rPr>
              <a:t>are</a:t>
            </a:r>
            <a:r>
              <a:rPr sz="2200" spc="-45" dirty="0">
                <a:latin typeface="Cambria"/>
                <a:cs typeface="Cambria"/>
              </a:rPr>
              <a:t> </a:t>
            </a:r>
            <a:r>
              <a:rPr sz="2200" spc="-10" dirty="0">
                <a:latin typeface="Cambria"/>
                <a:cs typeface="Cambria"/>
              </a:rPr>
              <a:t>required</a:t>
            </a:r>
            <a:r>
              <a:rPr sz="2200" spc="-25" dirty="0">
                <a:latin typeface="Cambria"/>
                <a:cs typeface="Cambria"/>
              </a:rPr>
              <a:t> </a:t>
            </a:r>
            <a:r>
              <a:rPr sz="2200" dirty="0">
                <a:latin typeface="Cambria"/>
                <a:cs typeface="Cambria"/>
              </a:rPr>
              <a:t>to</a:t>
            </a:r>
            <a:r>
              <a:rPr sz="2200" spc="-55" dirty="0">
                <a:latin typeface="Cambria"/>
                <a:cs typeface="Cambria"/>
              </a:rPr>
              <a:t> </a:t>
            </a:r>
            <a:r>
              <a:rPr sz="2200" dirty="0">
                <a:latin typeface="Cambria"/>
                <a:cs typeface="Cambria"/>
              </a:rPr>
              <a:t>be</a:t>
            </a:r>
            <a:r>
              <a:rPr sz="2200" spc="-50" dirty="0">
                <a:latin typeface="Cambria"/>
                <a:cs typeface="Cambria"/>
              </a:rPr>
              <a:t> </a:t>
            </a:r>
            <a:r>
              <a:rPr sz="2200" spc="-10" dirty="0">
                <a:latin typeface="Cambria"/>
                <a:cs typeface="Cambria"/>
              </a:rPr>
              <a:t>audited.</a:t>
            </a:r>
            <a:endParaRPr sz="2200" dirty="0">
              <a:latin typeface="Cambria"/>
              <a:cs typeface="Cambria"/>
            </a:endParaRPr>
          </a:p>
          <a:p>
            <a:pPr>
              <a:lnSpc>
                <a:spcPct val="100000"/>
              </a:lnSpc>
              <a:spcBef>
                <a:spcPts val="1120"/>
              </a:spcBef>
            </a:pPr>
            <a:endParaRPr sz="2200" dirty="0">
              <a:latin typeface="Cambria"/>
              <a:cs typeface="Cambria"/>
            </a:endParaRPr>
          </a:p>
          <a:p>
            <a:pPr marL="63500" marR="57150" algn="just">
              <a:lnSpc>
                <a:spcPct val="100000"/>
              </a:lnSpc>
            </a:pPr>
            <a:r>
              <a:rPr sz="2200" dirty="0">
                <a:latin typeface="Cambria"/>
                <a:cs typeface="Cambria"/>
              </a:rPr>
              <a:t>The</a:t>
            </a:r>
            <a:r>
              <a:rPr sz="2200" spc="385" dirty="0">
                <a:latin typeface="Cambria"/>
                <a:cs typeface="Cambria"/>
              </a:rPr>
              <a:t> </a:t>
            </a:r>
            <a:r>
              <a:rPr sz="2200" dirty="0">
                <a:latin typeface="Cambria"/>
                <a:cs typeface="Cambria"/>
              </a:rPr>
              <a:t>return</a:t>
            </a:r>
            <a:r>
              <a:rPr sz="2200" spc="409" dirty="0">
                <a:latin typeface="Cambria"/>
                <a:cs typeface="Cambria"/>
              </a:rPr>
              <a:t> </a:t>
            </a:r>
            <a:r>
              <a:rPr sz="2200" dirty="0">
                <a:latin typeface="Cambria"/>
                <a:cs typeface="Cambria"/>
              </a:rPr>
              <a:t>must</a:t>
            </a:r>
            <a:r>
              <a:rPr sz="2200" spc="390" dirty="0">
                <a:latin typeface="Cambria"/>
                <a:cs typeface="Cambria"/>
              </a:rPr>
              <a:t> </a:t>
            </a:r>
            <a:r>
              <a:rPr sz="2200" dirty="0">
                <a:latin typeface="Cambria"/>
                <a:cs typeface="Cambria"/>
              </a:rPr>
              <a:t>be</a:t>
            </a:r>
            <a:r>
              <a:rPr sz="2200" spc="395" dirty="0">
                <a:latin typeface="Cambria"/>
                <a:cs typeface="Cambria"/>
              </a:rPr>
              <a:t> </a:t>
            </a:r>
            <a:r>
              <a:rPr sz="2200" dirty="0">
                <a:solidFill>
                  <a:srgbClr val="FF0000"/>
                </a:solidFill>
                <a:latin typeface="Cambria"/>
                <a:cs typeface="Cambria"/>
              </a:rPr>
              <a:t>accompanied</a:t>
            </a:r>
            <a:r>
              <a:rPr sz="2200" spc="405" dirty="0">
                <a:solidFill>
                  <a:srgbClr val="FF0000"/>
                </a:solidFill>
                <a:latin typeface="Cambria"/>
                <a:cs typeface="Cambria"/>
              </a:rPr>
              <a:t> </a:t>
            </a:r>
            <a:r>
              <a:rPr sz="2200" dirty="0">
                <a:solidFill>
                  <a:srgbClr val="FF0000"/>
                </a:solidFill>
                <a:latin typeface="Cambria"/>
                <a:cs typeface="Cambria"/>
              </a:rPr>
              <a:t>by</a:t>
            </a:r>
            <a:r>
              <a:rPr sz="2200" spc="395" dirty="0">
                <a:solidFill>
                  <a:srgbClr val="FF0000"/>
                </a:solidFill>
                <a:latin typeface="Cambria"/>
                <a:cs typeface="Cambria"/>
              </a:rPr>
              <a:t> </a:t>
            </a:r>
            <a:r>
              <a:rPr sz="2200" dirty="0">
                <a:solidFill>
                  <a:srgbClr val="FF0000"/>
                </a:solidFill>
                <a:latin typeface="Cambria"/>
                <a:cs typeface="Cambria"/>
              </a:rPr>
              <a:t>an</a:t>
            </a:r>
            <a:r>
              <a:rPr sz="2200" spc="400" dirty="0">
                <a:solidFill>
                  <a:srgbClr val="FF0000"/>
                </a:solidFill>
                <a:latin typeface="Cambria"/>
                <a:cs typeface="Cambria"/>
              </a:rPr>
              <a:t> </a:t>
            </a:r>
            <a:r>
              <a:rPr sz="2200" dirty="0">
                <a:solidFill>
                  <a:srgbClr val="FF0000"/>
                </a:solidFill>
                <a:latin typeface="Cambria"/>
                <a:cs typeface="Cambria"/>
              </a:rPr>
              <a:t>Audit</a:t>
            </a:r>
            <a:r>
              <a:rPr sz="2200" spc="420" dirty="0">
                <a:solidFill>
                  <a:srgbClr val="FF0000"/>
                </a:solidFill>
                <a:latin typeface="Cambria"/>
                <a:cs typeface="Cambria"/>
              </a:rPr>
              <a:t> </a:t>
            </a:r>
            <a:r>
              <a:rPr sz="2200" dirty="0">
                <a:solidFill>
                  <a:srgbClr val="FF0000"/>
                </a:solidFill>
                <a:latin typeface="Cambria"/>
                <a:cs typeface="Cambria"/>
              </a:rPr>
              <a:t>Report</a:t>
            </a:r>
            <a:r>
              <a:rPr sz="2200" spc="395" dirty="0">
                <a:solidFill>
                  <a:srgbClr val="FF0000"/>
                </a:solidFill>
                <a:latin typeface="Cambria"/>
                <a:cs typeface="Cambria"/>
              </a:rPr>
              <a:t> </a:t>
            </a:r>
            <a:r>
              <a:rPr sz="2200" dirty="0">
                <a:solidFill>
                  <a:srgbClr val="FF0000"/>
                </a:solidFill>
                <a:latin typeface="Cambria"/>
                <a:cs typeface="Cambria"/>
              </a:rPr>
              <a:t>in</a:t>
            </a:r>
            <a:r>
              <a:rPr sz="2200" spc="395" dirty="0">
                <a:solidFill>
                  <a:srgbClr val="FF0000"/>
                </a:solidFill>
                <a:latin typeface="Cambria"/>
                <a:cs typeface="Cambria"/>
              </a:rPr>
              <a:t> </a:t>
            </a:r>
            <a:r>
              <a:rPr sz="2200" spc="-20" dirty="0">
                <a:solidFill>
                  <a:srgbClr val="FF0000"/>
                </a:solidFill>
                <a:latin typeface="Cambria"/>
                <a:cs typeface="Cambria"/>
              </a:rPr>
              <a:t>Form </a:t>
            </a:r>
            <a:r>
              <a:rPr sz="2200" dirty="0">
                <a:solidFill>
                  <a:srgbClr val="FF0000"/>
                </a:solidFill>
                <a:latin typeface="Cambria"/>
                <a:cs typeface="Cambria"/>
              </a:rPr>
              <a:t>10B/10BB</a:t>
            </a:r>
            <a:r>
              <a:rPr sz="2200" spc="375" dirty="0">
                <a:solidFill>
                  <a:srgbClr val="FF0000"/>
                </a:solidFill>
                <a:latin typeface="Cambria"/>
                <a:cs typeface="Cambria"/>
              </a:rPr>
              <a:t> </a:t>
            </a:r>
            <a:r>
              <a:rPr sz="2200" dirty="0">
                <a:latin typeface="Cambria"/>
                <a:cs typeface="Cambria"/>
              </a:rPr>
              <a:t>prescribed</a:t>
            </a:r>
            <a:r>
              <a:rPr sz="2200" spc="380" dirty="0">
                <a:latin typeface="Cambria"/>
                <a:cs typeface="Cambria"/>
              </a:rPr>
              <a:t> </a:t>
            </a:r>
            <a:r>
              <a:rPr sz="2200" dirty="0">
                <a:latin typeface="Cambria"/>
                <a:cs typeface="Cambria"/>
              </a:rPr>
              <a:t>under</a:t>
            </a:r>
            <a:r>
              <a:rPr sz="2200" spc="375" dirty="0">
                <a:latin typeface="Cambria"/>
                <a:cs typeface="Cambria"/>
              </a:rPr>
              <a:t> </a:t>
            </a:r>
            <a:r>
              <a:rPr sz="2200" dirty="0">
                <a:latin typeface="Cambria"/>
                <a:cs typeface="Cambria"/>
              </a:rPr>
              <a:t>Rule</a:t>
            </a:r>
            <a:r>
              <a:rPr sz="2200" spc="365" dirty="0">
                <a:latin typeface="Cambria"/>
                <a:cs typeface="Cambria"/>
              </a:rPr>
              <a:t> </a:t>
            </a:r>
            <a:r>
              <a:rPr sz="2200" dirty="0">
                <a:latin typeface="Cambria"/>
                <a:cs typeface="Cambria"/>
              </a:rPr>
              <a:t>17B</a:t>
            </a:r>
            <a:r>
              <a:rPr sz="2200" spc="365" dirty="0">
                <a:latin typeface="Cambria"/>
                <a:cs typeface="Cambria"/>
              </a:rPr>
              <a:t> </a:t>
            </a:r>
            <a:r>
              <a:rPr sz="2200" dirty="0">
                <a:latin typeface="Cambria"/>
                <a:cs typeface="Cambria"/>
              </a:rPr>
              <a:t>of</a:t>
            </a:r>
            <a:r>
              <a:rPr sz="2200" spc="375" dirty="0">
                <a:latin typeface="Cambria"/>
                <a:cs typeface="Cambria"/>
              </a:rPr>
              <a:t> </a:t>
            </a:r>
            <a:r>
              <a:rPr sz="2200" dirty="0">
                <a:latin typeface="Cambria"/>
                <a:cs typeface="Cambria"/>
              </a:rPr>
              <a:t>the</a:t>
            </a:r>
            <a:r>
              <a:rPr sz="2200" spc="375" dirty="0">
                <a:latin typeface="Cambria"/>
                <a:cs typeface="Cambria"/>
              </a:rPr>
              <a:t> </a:t>
            </a:r>
            <a:r>
              <a:rPr sz="2200" spc="-10" dirty="0">
                <a:latin typeface="Cambria"/>
                <a:cs typeface="Cambria"/>
              </a:rPr>
              <a:t>Income-</a:t>
            </a:r>
            <a:r>
              <a:rPr sz="2200" dirty="0">
                <a:latin typeface="Cambria"/>
                <a:cs typeface="Cambria"/>
              </a:rPr>
              <a:t>Tax</a:t>
            </a:r>
            <a:r>
              <a:rPr sz="2200" spc="355" dirty="0">
                <a:latin typeface="Cambria"/>
                <a:cs typeface="Cambria"/>
              </a:rPr>
              <a:t> </a:t>
            </a:r>
            <a:r>
              <a:rPr sz="2200" spc="-10" dirty="0">
                <a:latin typeface="Cambria"/>
                <a:cs typeface="Cambria"/>
              </a:rPr>
              <a:t>Rule, 1962.</a:t>
            </a:r>
            <a:endParaRPr sz="2200" dirty="0">
              <a:latin typeface="Cambria"/>
              <a:cs typeface="Cambria"/>
            </a:endParaRPr>
          </a:p>
        </p:txBody>
      </p:sp>
      <p:sp>
        <p:nvSpPr>
          <p:cNvPr id="2" name="Slide Number Placeholder 1">
            <a:extLst>
              <a:ext uri="{FF2B5EF4-FFF2-40B4-BE49-F238E27FC236}">
                <a16:creationId xmlns:a16="http://schemas.microsoft.com/office/drawing/2014/main" id="{1F37712E-D23B-4786-A11B-C314B3C0AFDA}"/>
              </a:ext>
            </a:extLst>
          </p:cNvPr>
          <p:cNvSpPr>
            <a:spLocks noGrp="1"/>
          </p:cNvSpPr>
          <p:nvPr>
            <p:ph type="sldNum" sz="quarter" idx="12"/>
          </p:nvPr>
        </p:nvSpPr>
        <p:spPr/>
        <p:txBody>
          <a:bodyPr/>
          <a:lstStyle/>
          <a:p>
            <a:fld id="{B6F15528-21DE-4FAA-801E-634DDDAF4B2B}" type="slidenum">
              <a:rPr lang="en-IN" smtClean="0"/>
              <a:t>28</a:t>
            </a:fld>
            <a:endParaRPr lang="en-IN"/>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764540" y="140372"/>
            <a:ext cx="6873139" cy="1121461"/>
          </a:xfrm>
          <a:prstGeom prst="rect">
            <a:avLst/>
          </a:prstGeom>
        </p:spPr>
        <p:txBody>
          <a:bodyPr vert="horz" wrap="square" lIns="0" tIns="13335" rIns="0" bIns="0" rtlCol="0">
            <a:spAutoFit/>
          </a:bodyPr>
          <a:lstStyle/>
          <a:p>
            <a:pPr marR="5080">
              <a:lnSpc>
                <a:spcPct val="100000"/>
              </a:lnSpc>
              <a:spcBef>
                <a:spcPts val="105"/>
              </a:spcBef>
            </a:pPr>
            <a:r>
              <a:rPr sz="3600" dirty="0"/>
              <a:t>Maintenance</a:t>
            </a:r>
            <a:r>
              <a:rPr sz="3600" spc="-60" dirty="0"/>
              <a:t> </a:t>
            </a:r>
            <a:r>
              <a:rPr sz="3600" dirty="0"/>
              <a:t>of</a:t>
            </a:r>
            <a:r>
              <a:rPr sz="3600" spc="-50" dirty="0"/>
              <a:t> </a:t>
            </a:r>
            <a:r>
              <a:rPr sz="3600" dirty="0"/>
              <a:t>Books</a:t>
            </a:r>
            <a:r>
              <a:rPr sz="3600" spc="-65" dirty="0"/>
              <a:t> </a:t>
            </a:r>
            <a:r>
              <a:rPr sz="3600" dirty="0"/>
              <a:t>of</a:t>
            </a:r>
            <a:r>
              <a:rPr sz="3600" spc="-40" dirty="0"/>
              <a:t> </a:t>
            </a:r>
            <a:r>
              <a:rPr sz="3600" dirty="0"/>
              <a:t>Accounts</a:t>
            </a:r>
            <a:r>
              <a:rPr sz="3600" spc="-35" dirty="0"/>
              <a:t> </a:t>
            </a:r>
            <a:r>
              <a:rPr sz="3600" dirty="0"/>
              <a:t>and</a:t>
            </a:r>
            <a:r>
              <a:rPr sz="3600" spc="-40" dirty="0"/>
              <a:t> </a:t>
            </a:r>
            <a:r>
              <a:rPr sz="3600" spc="-10" dirty="0"/>
              <a:t>other documents</a:t>
            </a:r>
            <a:endParaRPr sz="3600" dirty="0"/>
          </a:p>
        </p:txBody>
      </p:sp>
      <p:sp>
        <p:nvSpPr>
          <p:cNvPr id="7" name="object 7"/>
          <p:cNvSpPr txBox="1"/>
          <p:nvPr/>
        </p:nvSpPr>
        <p:spPr>
          <a:xfrm>
            <a:off x="457200" y="1517681"/>
            <a:ext cx="7844790" cy="4527521"/>
          </a:xfrm>
          <a:prstGeom prst="rect">
            <a:avLst/>
          </a:prstGeom>
        </p:spPr>
        <p:txBody>
          <a:bodyPr vert="horz" wrap="square" lIns="0" tIns="13335" rIns="0" bIns="0" rtlCol="0">
            <a:spAutoFit/>
          </a:bodyPr>
          <a:lstStyle/>
          <a:p>
            <a:pPr marL="12700" marR="5080" indent="253365" algn="just">
              <a:lnSpc>
                <a:spcPct val="100000"/>
              </a:lnSpc>
              <a:spcBef>
                <a:spcPts val="105"/>
              </a:spcBef>
              <a:buAutoNum type="arabicPeriod"/>
              <a:tabLst>
                <a:tab pos="266065" algn="l"/>
              </a:tabLst>
            </a:pPr>
            <a:r>
              <a:rPr sz="2000" dirty="0">
                <a:latin typeface="Cambria"/>
                <a:cs typeface="Cambria"/>
              </a:rPr>
              <a:t>Every fund</a:t>
            </a:r>
            <a:r>
              <a:rPr sz="2000" spc="-20" dirty="0">
                <a:latin typeface="Cambria"/>
                <a:cs typeface="Cambria"/>
              </a:rPr>
              <a:t> </a:t>
            </a:r>
            <a:r>
              <a:rPr sz="2000" dirty="0">
                <a:latin typeface="Cambria"/>
                <a:cs typeface="Cambria"/>
              </a:rPr>
              <a:t>trust</a:t>
            </a:r>
            <a:r>
              <a:rPr sz="2000" spc="5" dirty="0">
                <a:latin typeface="Cambria"/>
                <a:cs typeface="Cambria"/>
              </a:rPr>
              <a:t> </a:t>
            </a:r>
            <a:r>
              <a:rPr sz="2000" dirty="0">
                <a:latin typeface="Cambria"/>
                <a:cs typeface="Cambria"/>
              </a:rPr>
              <a:t>is</a:t>
            </a:r>
            <a:r>
              <a:rPr sz="2000" spc="-15" dirty="0">
                <a:latin typeface="Cambria"/>
                <a:cs typeface="Cambria"/>
              </a:rPr>
              <a:t> </a:t>
            </a:r>
            <a:r>
              <a:rPr sz="2000" dirty="0">
                <a:latin typeface="Cambria"/>
                <a:cs typeface="Cambria"/>
              </a:rPr>
              <a:t>required</a:t>
            </a:r>
            <a:r>
              <a:rPr sz="2000" spc="-5" dirty="0">
                <a:latin typeface="Cambria"/>
                <a:cs typeface="Cambria"/>
              </a:rPr>
              <a:t> </a:t>
            </a:r>
            <a:r>
              <a:rPr sz="2000" dirty="0">
                <a:latin typeface="Cambria"/>
                <a:cs typeface="Cambria"/>
              </a:rPr>
              <a:t>to</a:t>
            </a:r>
            <a:r>
              <a:rPr sz="2000" spc="-5" dirty="0">
                <a:latin typeface="Cambria"/>
                <a:cs typeface="Cambria"/>
              </a:rPr>
              <a:t> </a:t>
            </a:r>
            <a:r>
              <a:rPr sz="2000" dirty="0">
                <a:latin typeface="Cambria"/>
                <a:cs typeface="Cambria"/>
              </a:rPr>
              <a:t>keep</a:t>
            </a:r>
            <a:r>
              <a:rPr sz="2000" spc="-15" dirty="0">
                <a:latin typeface="Cambria"/>
                <a:cs typeface="Cambria"/>
              </a:rPr>
              <a:t> </a:t>
            </a:r>
            <a:r>
              <a:rPr sz="2000" dirty="0">
                <a:latin typeface="Cambria"/>
                <a:cs typeface="Cambria"/>
              </a:rPr>
              <a:t>and</a:t>
            </a:r>
            <a:r>
              <a:rPr sz="2000" spc="10" dirty="0">
                <a:latin typeface="Cambria"/>
                <a:cs typeface="Cambria"/>
              </a:rPr>
              <a:t> </a:t>
            </a:r>
            <a:r>
              <a:rPr sz="2000" dirty="0">
                <a:latin typeface="Cambria"/>
                <a:cs typeface="Cambria"/>
              </a:rPr>
              <a:t>maintain</a:t>
            </a:r>
            <a:r>
              <a:rPr sz="2000" spc="-5" dirty="0">
                <a:latin typeface="Cambria"/>
                <a:cs typeface="Cambria"/>
              </a:rPr>
              <a:t> </a:t>
            </a:r>
            <a:r>
              <a:rPr sz="2000" dirty="0">
                <a:latin typeface="Cambria"/>
                <a:cs typeface="Cambria"/>
              </a:rPr>
              <a:t>the</a:t>
            </a:r>
            <a:r>
              <a:rPr sz="2000" spc="-5" dirty="0">
                <a:latin typeface="Cambria"/>
                <a:cs typeface="Cambria"/>
              </a:rPr>
              <a:t> </a:t>
            </a:r>
            <a:r>
              <a:rPr sz="2000" dirty="0">
                <a:latin typeface="Cambria"/>
                <a:cs typeface="Cambria"/>
              </a:rPr>
              <a:t>following</a:t>
            </a:r>
            <a:r>
              <a:rPr sz="2000" spc="15" dirty="0">
                <a:latin typeface="Cambria"/>
                <a:cs typeface="Cambria"/>
              </a:rPr>
              <a:t> </a:t>
            </a:r>
            <a:r>
              <a:rPr sz="2000" spc="-10" dirty="0">
                <a:latin typeface="Cambria"/>
                <a:cs typeface="Cambria"/>
              </a:rPr>
              <a:t>books </a:t>
            </a:r>
            <a:r>
              <a:rPr lang="en-US" sz="2000" spc="-10" dirty="0">
                <a:latin typeface="Cambria"/>
                <a:cs typeface="Cambria"/>
              </a:rPr>
              <a:t>        </a:t>
            </a:r>
            <a:r>
              <a:rPr lang="en-US" sz="2000" spc="-10" dirty="0">
                <a:solidFill>
                  <a:schemeClr val="bg1"/>
                </a:solidFill>
                <a:latin typeface="Cambria"/>
                <a:cs typeface="Cambria"/>
              </a:rPr>
              <a:t>a </a:t>
            </a:r>
            <a:r>
              <a:rPr lang="en-US" sz="2000" spc="-10" dirty="0">
                <a:latin typeface="Cambria"/>
                <a:cs typeface="Cambria"/>
              </a:rPr>
              <a:t> </a:t>
            </a:r>
            <a:r>
              <a:rPr sz="2000" dirty="0">
                <a:latin typeface="Cambria"/>
                <a:cs typeface="Cambria"/>
              </a:rPr>
              <a:t>of</a:t>
            </a:r>
            <a:r>
              <a:rPr sz="2000" spc="-25" dirty="0">
                <a:latin typeface="Cambria"/>
                <a:cs typeface="Cambria"/>
              </a:rPr>
              <a:t> </a:t>
            </a:r>
            <a:r>
              <a:rPr sz="2000" dirty="0">
                <a:latin typeface="Cambria"/>
                <a:cs typeface="Cambria"/>
              </a:rPr>
              <a:t>account</a:t>
            </a:r>
            <a:r>
              <a:rPr sz="2000" spc="-35" dirty="0">
                <a:latin typeface="Cambria"/>
                <a:cs typeface="Cambria"/>
              </a:rPr>
              <a:t> </a:t>
            </a:r>
            <a:r>
              <a:rPr sz="2000" dirty="0">
                <a:latin typeface="Cambria"/>
                <a:cs typeface="Cambria"/>
              </a:rPr>
              <a:t>and</a:t>
            </a:r>
            <a:r>
              <a:rPr sz="2000" spc="-30" dirty="0">
                <a:latin typeface="Cambria"/>
                <a:cs typeface="Cambria"/>
              </a:rPr>
              <a:t> </a:t>
            </a:r>
            <a:r>
              <a:rPr sz="2000" dirty="0">
                <a:latin typeface="Cambria"/>
                <a:cs typeface="Cambria"/>
              </a:rPr>
              <a:t>other</a:t>
            </a:r>
            <a:r>
              <a:rPr sz="2000" spc="-25" dirty="0">
                <a:latin typeface="Cambria"/>
                <a:cs typeface="Cambria"/>
              </a:rPr>
              <a:t> </a:t>
            </a:r>
            <a:r>
              <a:rPr sz="2000" spc="-10" dirty="0">
                <a:latin typeface="Cambria"/>
                <a:cs typeface="Cambria"/>
              </a:rPr>
              <a:t>documents:</a:t>
            </a:r>
            <a:endParaRPr sz="2000" dirty="0">
              <a:latin typeface="Cambria"/>
              <a:cs typeface="Cambria"/>
            </a:endParaRPr>
          </a:p>
          <a:p>
            <a:pPr marL="596900" lvl="1" indent="-230504" algn="just">
              <a:lnSpc>
                <a:spcPct val="100000"/>
              </a:lnSpc>
              <a:spcBef>
                <a:spcPts val="480"/>
              </a:spcBef>
              <a:buAutoNum type="alphaLcPeriod"/>
              <a:tabLst>
                <a:tab pos="596900" algn="l"/>
              </a:tabLst>
            </a:pPr>
            <a:r>
              <a:rPr sz="2000" dirty="0">
                <a:latin typeface="Cambria"/>
                <a:cs typeface="Cambria"/>
              </a:rPr>
              <a:t>Books</a:t>
            </a:r>
            <a:r>
              <a:rPr sz="2000" spc="-35" dirty="0">
                <a:latin typeface="Cambria"/>
                <a:cs typeface="Cambria"/>
              </a:rPr>
              <a:t> </a:t>
            </a:r>
            <a:r>
              <a:rPr sz="2000" dirty="0">
                <a:latin typeface="Cambria"/>
                <a:cs typeface="Cambria"/>
              </a:rPr>
              <a:t>of</a:t>
            </a:r>
            <a:r>
              <a:rPr sz="2000" spc="-35" dirty="0">
                <a:latin typeface="Cambria"/>
                <a:cs typeface="Cambria"/>
              </a:rPr>
              <a:t> </a:t>
            </a:r>
            <a:r>
              <a:rPr sz="2000" dirty="0">
                <a:latin typeface="Cambria"/>
                <a:cs typeface="Cambria"/>
              </a:rPr>
              <a:t>account,</a:t>
            </a:r>
            <a:r>
              <a:rPr sz="2000" spc="-25" dirty="0">
                <a:latin typeface="Cambria"/>
                <a:cs typeface="Cambria"/>
              </a:rPr>
              <a:t> </a:t>
            </a:r>
            <a:r>
              <a:rPr sz="2000" dirty="0">
                <a:latin typeface="Cambria"/>
                <a:cs typeface="Cambria"/>
              </a:rPr>
              <a:t>including</a:t>
            </a:r>
            <a:r>
              <a:rPr sz="2000" spc="-60" dirty="0">
                <a:latin typeface="Cambria"/>
                <a:cs typeface="Cambria"/>
              </a:rPr>
              <a:t> </a:t>
            </a:r>
            <a:r>
              <a:rPr sz="2000" dirty="0">
                <a:latin typeface="Cambria"/>
                <a:cs typeface="Cambria"/>
              </a:rPr>
              <a:t>the</a:t>
            </a:r>
            <a:r>
              <a:rPr sz="2000" spc="-30" dirty="0">
                <a:latin typeface="Cambria"/>
                <a:cs typeface="Cambria"/>
              </a:rPr>
              <a:t> </a:t>
            </a:r>
            <a:r>
              <a:rPr sz="2000" spc="-10" dirty="0">
                <a:latin typeface="Cambria"/>
                <a:cs typeface="Cambria"/>
              </a:rPr>
              <a:t>following:</a:t>
            </a:r>
            <a:endParaRPr sz="2000" dirty="0">
              <a:latin typeface="Cambria"/>
              <a:cs typeface="Cambria"/>
            </a:endParaRPr>
          </a:p>
          <a:p>
            <a:pPr marL="904240" lvl="2" indent="-262255" algn="just">
              <a:lnSpc>
                <a:spcPct val="100000"/>
              </a:lnSpc>
              <a:spcBef>
                <a:spcPts val="480"/>
              </a:spcBef>
              <a:buFont typeface="Wingdings"/>
              <a:buChar char=""/>
              <a:tabLst>
                <a:tab pos="904240" algn="l"/>
              </a:tabLst>
            </a:pPr>
            <a:r>
              <a:rPr sz="2000" dirty="0">
                <a:latin typeface="Cambria"/>
                <a:cs typeface="Cambria"/>
              </a:rPr>
              <a:t>Cash</a:t>
            </a:r>
            <a:r>
              <a:rPr sz="2000" spc="-30" dirty="0">
                <a:latin typeface="Cambria"/>
                <a:cs typeface="Cambria"/>
              </a:rPr>
              <a:t> </a:t>
            </a:r>
            <a:r>
              <a:rPr sz="2000" spc="-20" dirty="0">
                <a:latin typeface="Cambria"/>
                <a:cs typeface="Cambria"/>
              </a:rPr>
              <a:t>Book;</a:t>
            </a:r>
            <a:endParaRPr sz="2000" dirty="0">
              <a:latin typeface="Cambria"/>
              <a:cs typeface="Cambria"/>
            </a:endParaRPr>
          </a:p>
          <a:p>
            <a:pPr marL="904240" lvl="2" indent="-262255" algn="just">
              <a:lnSpc>
                <a:spcPct val="100000"/>
              </a:lnSpc>
              <a:spcBef>
                <a:spcPts val="480"/>
              </a:spcBef>
              <a:buFont typeface="Wingdings"/>
              <a:buChar char=""/>
              <a:tabLst>
                <a:tab pos="904240" algn="l"/>
              </a:tabLst>
            </a:pPr>
            <a:r>
              <a:rPr sz="2000" spc="-10" dirty="0">
                <a:latin typeface="Cambria"/>
                <a:cs typeface="Cambria"/>
              </a:rPr>
              <a:t>Ledger;</a:t>
            </a:r>
            <a:endParaRPr sz="2000" dirty="0">
              <a:latin typeface="Cambria"/>
              <a:cs typeface="Cambria"/>
            </a:endParaRPr>
          </a:p>
          <a:p>
            <a:pPr marL="904240" lvl="2" indent="-262255" algn="just">
              <a:lnSpc>
                <a:spcPct val="100000"/>
              </a:lnSpc>
              <a:spcBef>
                <a:spcPts val="480"/>
              </a:spcBef>
              <a:buFont typeface="Wingdings"/>
              <a:buChar char=""/>
              <a:tabLst>
                <a:tab pos="904240" algn="l"/>
              </a:tabLst>
            </a:pPr>
            <a:r>
              <a:rPr sz="2000" spc="-10" dirty="0">
                <a:latin typeface="Cambria"/>
                <a:cs typeface="Cambria"/>
              </a:rPr>
              <a:t>Journal;</a:t>
            </a:r>
            <a:endParaRPr sz="2000" dirty="0">
              <a:latin typeface="Cambria"/>
              <a:cs typeface="Cambria"/>
            </a:endParaRPr>
          </a:p>
          <a:p>
            <a:pPr marL="904240" lvl="2" indent="-262255" algn="just">
              <a:lnSpc>
                <a:spcPct val="100000"/>
              </a:lnSpc>
              <a:spcBef>
                <a:spcPts val="480"/>
              </a:spcBef>
              <a:buFont typeface="Wingdings"/>
              <a:buChar char=""/>
              <a:tabLst>
                <a:tab pos="904240" algn="l"/>
              </a:tabLst>
            </a:pPr>
            <a:r>
              <a:rPr sz="2000" dirty="0">
                <a:latin typeface="Cambria"/>
                <a:cs typeface="Cambria"/>
              </a:rPr>
              <a:t>Copies</a:t>
            </a:r>
            <a:r>
              <a:rPr sz="2000" spc="-35" dirty="0">
                <a:latin typeface="Cambria"/>
                <a:cs typeface="Cambria"/>
              </a:rPr>
              <a:t> </a:t>
            </a:r>
            <a:r>
              <a:rPr sz="2000" dirty="0">
                <a:latin typeface="Cambria"/>
                <a:cs typeface="Cambria"/>
              </a:rPr>
              <a:t>of</a:t>
            </a:r>
            <a:r>
              <a:rPr sz="2000" spc="-30" dirty="0">
                <a:latin typeface="Cambria"/>
                <a:cs typeface="Cambria"/>
              </a:rPr>
              <a:t> </a:t>
            </a:r>
            <a:r>
              <a:rPr sz="2000" spc="-10" dirty="0">
                <a:latin typeface="Cambria"/>
                <a:cs typeface="Cambria"/>
              </a:rPr>
              <a:t>bills;</a:t>
            </a:r>
            <a:endParaRPr sz="2000" dirty="0">
              <a:latin typeface="Cambria"/>
              <a:cs typeface="Cambria"/>
            </a:endParaRPr>
          </a:p>
          <a:p>
            <a:pPr marL="904240" lvl="2" indent="-262255" algn="just">
              <a:lnSpc>
                <a:spcPct val="100000"/>
              </a:lnSpc>
              <a:spcBef>
                <a:spcPts val="484"/>
              </a:spcBef>
              <a:buFont typeface="Wingdings"/>
              <a:buChar char=""/>
              <a:tabLst>
                <a:tab pos="904240" algn="l"/>
              </a:tabLst>
            </a:pPr>
            <a:r>
              <a:rPr sz="2000" dirty="0">
                <a:latin typeface="Cambria"/>
                <a:cs typeface="Cambria"/>
              </a:rPr>
              <a:t>Original</a:t>
            </a:r>
            <a:r>
              <a:rPr sz="2000" spc="-55" dirty="0">
                <a:latin typeface="Cambria"/>
                <a:cs typeface="Cambria"/>
              </a:rPr>
              <a:t> </a:t>
            </a:r>
            <a:r>
              <a:rPr sz="2000" spc="-10" dirty="0">
                <a:latin typeface="Cambria"/>
                <a:cs typeface="Cambria"/>
              </a:rPr>
              <a:t>bills;</a:t>
            </a:r>
            <a:endParaRPr sz="2000" dirty="0">
              <a:latin typeface="Cambria"/>
              <a:cs typeface="Cambria"/>
            </a:endParaRPr>
          </a:p>
          <a:p>
            <a:pPr marL="904240" marR="6985" lvl="2" indent="-262255" algn="just">
              <a:lnSpc>
                <a:spcPct val="100000"/>
              </a:lnSpc>
              <a:spcBef>
                <a:spcPts val="480"/>
              </a:spcBef>
              <a:buFont typeface="Wingdings"/>
              <a:buChar char=""/>
              <a:tabLst>
                <a:tab pos="904240" algn="l"/>
              </a:tabLst>
            </a:pPr>
            <a:r>
              <a:rPr sz="2000" dirty="0">
                <a:latin typeface="Cambria"/>
                <a:cs typeface="Cambria"/>
              </a:rPr>
              <a:t>Any</a:t>
            </a:r>
            <a:r>
              <a:rPr sz="2000" spc="20" dirty="0">
                <a:latin typeface="Cambria"/>
                <a:cs typeface="Cambria"/>
              </a:rPr>
              <a:t> </a:t>
            </a:r>
            <a:r>
              <a:rPr sz="2000" dirty="0">
                <a:latin typeface="Cambria"/>
                <a:cs typeface="Cambria"/>
              </a:rPr>
              <a:t>other</a:t>
            </a:r>
            <a:r>
              <a:rPr sz="2000" spc="30" dirty="0">
                <a:latin typeface="Cambria"/>
                <a:cs typeface="Cambria"/>
              </a:rPr>
              <a:t> </a:t>
            </a:r>
            <a:r>
              <a:rPr sz="2000" dirty="0">
                <a:latin typeface="Cambria"/>
                <a:cs typeface="Cambria"/>
              </a:rPr>
              <a:t>book</a:t>
            </a:r>
            <a:r>
              <a:rPr sz="2000" spc="25" dirty="0">
                <a:latin typeface="Cambria"/>
                <a:cs typeface="Cambria"/>
              </a:rPr>
              <a:t> </a:t>
            </a:r>
            <a:r>
              <a:rPr sz="2000" dirty="0">
                <a:latin typeface="Cambria"/>
                <a:cs typeface="Cambria"/>
              </a:rPr>
              <a:t>that</a:t>
            </a:r>
            <a:r>
              <a:rPr sz="2000" spc="30" dirty="0">
                <a:latin typeface="Cambria"/>
                <a:cs typeface="Cambria"/>
              </a:rPr>
              <a:t> </a:t>
            </a:r>
            <a:r>
              <a:rPr sz="2000" dirty="0">
                <a:latin typeface="Cambria"/>
                <a:cs typeface="Cambria"/>
              </a:rPr>
              <a:t>may</a:t>
            </a:r>
            <a:r>
              <a:rPr sz="2000" spc="15" dirty="0">
                <a:latin typeface="Cambria"/>
                <a:cs typeface="Cambria"/>
              </a:rPr>
              <a:t> </a:t>
            </a:r>
            <a:r>
              <a:rPr sz="2000" dirty="0">
                <a:latin typeface="Cambria"/>
                <a:cs typeface="Cambria"/>
              </a:rPr>
              <a:t>be</a:t>
            </a:r>
            <a:r>
              <a:rPr sz="2000" spc="20" dirty="0">
                <a:latin typeface="Cambria"/>
                <a:cs typeface="Cambria"/>
              </a:rPr>
              <a:t> </a:t>
            </a:r>
            <a:r>
              <a:rPr sz="2000" dirty="0">
                <a:latin typeface="Cambria"/>
                <a:cs typeface="Cambria"/>
              </a:rPr>
              <a:t>required</a:t>
            </a:r>
            <a:r>
              <a:rPr sz="2000" spc="5" dirty="0">
                <a:latin typeface="Cambria"/>
                <a:cs typeface="Cambria"/>
              </a:rPr>
              <a:t> </a:t>
            </a:r>
            <a:r>
              <a:rPr sz="2000" dirty="0">
                <a:latin typeface="Cambria"/>
                <a:cs typeface="Cambria"/>
              </a:rPr>
              <a:t>to</a:t>
            </a:r>
            <a:r>
              <a:rPr sz="2000" spc="20" dirty="0">
                <a:latin typeface="Cambria"/>
                <a:cs typeface="Cambria"/>
              </a:rPr>
              <a:t> </a:t>
            </a:r>
            <a:r>
              <a:rPr sz="2000" dirty="0">
                <a:latin typeface="Cambria"/>
                <a:cs typeface="Cambria"/>
              </a:rPr>
              <a:t>be</a:t>
            </a:r>
            <a:r>
              <a:rPr sz="2000" spc="20" dirty="0">
                <a:latin typeface="Cambria"/>
                <a:cs typeface="Cambria"/>
              </a:rPr>
              <a:t> </a:t>
            </a:r>
            <a:r>
              <a:rPr sz="2000" dirty="0">
                <a:latin typeface="Cambria"/>
                <a:cs typeface="Cambria"/>
              </a:rPr>
              <a:t>maintained</a:t>
            </a:r>
            <a:r>
              <a:rPr sz="2000" spc="15" dirty="0">
                <a:latin typeface="Cambria"/>
                <a:cs typeface="Cambria"/>
              </a:rPr>
              <a:t> </a:t>
            </a:r>
            <a:r>
              <a:rPr sz="2000" dirty="0">
                <a:latin typeface="Cambria"/>
                <a:cs typeface="Cambria"/>
              </a:rPr>
              <a:t>to</a:t>
            </a:r>
            <a:r>
              <a:rPr sz="2000" spc="20" dirty="0">
                <a:latin typeface="Cambria"/>
                <a:cs typeface="Cambria"/>
              </a:rPr>
              <a:t> </a:t>
            </a:r>
            <a:r>
              <a:rPr sz="2000" dirty="0">
                <a:latin typeface="Cambria"/>
                <a:cs typeface="Cambria"/>
              </a:rPr>
              <a:t>give</a:t>
            </a:r>
            <a:r>
              <a:rPr sz="2000" spc="15" dirty="0">
                <a:latin typeface="Cambria"/>
                <a:cs typeface="Cambria"/>
              </a:rPr>
              <a:t> </a:t>
            </a:r>
            <a:r>
              <a:rPr sz="2000" spc="-50" dirty="0">
                <a:latin typeface="Cambria"/>
                <a:cs typeface="Cambria"/>
              </a:rPr>
              <a:t>a </a:t>
            </a:r>
            <a:r>
              <a:rPr sz="2000" dirty="0">
                <a:latin typeface="Cambria"/>
                <a:cs typeface="Cambria"/>
              </a:rPr>
              <a:t>true</a:t>
            </a:r>
            <a:r>
              <a:rPr sz="2000" spc="-35" dirty="0">
                <a:latin typeface="Cambria"/>
                <a:cs typeface="Cambria"/>
              </a:rPr>
              <a:t> </a:t>
            </a:r>
            <a:r>
              <a:rPr sz="2000" dirty="0">
                <a:latin typeface="Cambria"/>
                <a:cs typeface="Cambria"/>
              </a:rPr>
              <a:t>and</a:t>
            </a:r>
            <a:r>
              <a:rPr sz="2000" spc="-25" dirty="0">
                <a:latin typeface="Cambria"/>
                <a:cs typeface="Cambria"/>
              </a:rPr>
              <a:t> </a:t>
            </a:r>
            <a:r>
              <a:rPr sz="2000" dirty="0">
                <a:latin typeface="Cambria"/>
                <a:cs typeface="Cambria"/>
              </a:rPr>
              <a:t>fair</a:t>
            </a:r>
            <a:r>
              <a:rPr sz="2000" spc="-30" dirty="0">
                <a:latin typeface="Cambria"/>
                <a:cs typeface="Cambria"/>
              </a:rPr>
              <a:t> </a:t>
            </a:r>
            <a:r>
              <a:rPr sz="2000" spc="-10" dirty="0">
                <a:latin typeface="Cambria"/>
                <a:cs typeface="Cambria"/>
              </a:rPr>
              <a:t>view.</a:t>
            </a:r>
            <a:endParaRPr sz="2000" dirty="0">
              <a:latin typeface="Cambria"/>
              <a:cs typeface="Cambria"/>
            </a:endParaRPr>
          </a:p>
          <a:p>
            <a:pPr marL="641985" marR="5080" lvl="1" indent="-276225" algn="just">
              <a:lnSpc>
                <a:spcPct val="100000"/>
              </a:lnSpc>
              <a:spcBef>
                <a:spcPts val="475"/>
              </a:spcBef>
              <a:buAutoNum type="alphaLcPeriod"/>
              <a:tabLst>
                <a:tab pos="641985" algn="l"/>
                <a:tab pos="647065" algn="l"/>
              </a:tabLst>
            </a:pPr>
            <a:r>
              <a:rPr sz="2000" dirty="0">
                <a:latin typeface="Cambria"/>
                <a:cs typeface="Cambria"/>
              </a:rPr>
              <a:t>	Books</a:t>
            </a:r>
            <a:r>
              <a:rPr sz="2000" spc="215" dirty="0">
                <a:latin typeface="Cambria"/>
                <a:cs typeface="Cambria"/>
              </a:rPr>
              <a:t> </a:t>
            </a:r>
            <a:r>
              <a:rPr sz="2000" dirty="0">
                <a:latin typeface="Cambria"/>
                <a:cs typeface="Cambria"/>
              </a:rPr>
              <a:t>of</a:t>
            </a:r>
            <a:r>
              <a:rPr sz="2000" spc="235" dirty="0">
                <a:latin typeface="Cambria"/>
                <a:cs typeface="Cambria"/>
              </a:rPr>
              <a:t> </a:t>
            </a:r>
            <a:r>
              <a:rPr sz="2000" dirty="0">
                <a:latin typeface="Cambria"/>
                <a:cs typeface="Cambria"/>
              </a:rPr>
              <a:t>account</a:t>
            </a:r>
            <a:r>
              <a:rPr sz="2000" spc="229" dirty="0">
                <a:latin typeface="Cambria"/>
                <a:cs typeface="Cambria"/>
              </a:rPr>
              <a:t> </a:t>
            </a:r>
            <a:r>
              <a:rPr sz="2000" dirty="0">
                <a:latin typeface="Cambria"/>
                <a:cs typeface="Cambria"/>
              </a:rPr>
              <a:t>for</a:t>
            </a:r>
            <a:r>
              <a:rPr sz="2000" spc="229" dirty="0">
                <a:latin typeface="Cambria"/>
                <a:cs typeface="Cambria"/>
              </a:rPr>
              <a:t> </a:t>
            </a:r>
            <a:r>
              <a:rPr sz="2000" dirty="0">
                <a:latin typeface="Cambria"/>
                <a:cs typeface="Cambria"/>
              </a:rPr>
              <a:t>business</a:t>
            </a:r>
            <a:r>
              <a:rPr sz="2000" spc="235" dirty="0">
                <a:latin typeface="Cambria"/>
                <a:cs typeface="Cambria"/>
              </a:rPr>
              <a:t> </a:t>
            </a:r>
            <a:r>
              <a:rPr sz="2000" dirty="0">
                <a:latin typeface="Cambria"/>
                <a:cs typeface="Cambria"/>
              </a:rPr>
              <a:t>undertaking</a:t>
            </a:r>
            <a:r>
              <a:rPr sz="2000" spc="225" dirty="0">
                <a:latin typeface="Cambria"/>
                <a:cs typeface="Cambria"/>
              </a:rPr>
              <a:t> </a:t>
            </a:r>
            <a:r>
              <a:rPr sz="2000" dirty="0">
                <a:latin typeface="Cambria"/>
                <a:cs typeface="Cambria"/>
              </a:rPr>
              <a:t>and</a:t>
            </a:r>
            <a:r>
              <a:rPr sz="2000" spc="245" dirty="0">
                <a:latin typeface="Cambria"/>
                <a:cs typeface="Cambria"/>
              </a:rPr>
              <a:t> </a:t>
            </a:r>
            <a:r>
              <a:rPr sz="2000" dirty="0">
                <a:latin typeface="Cambria"/>
                <a:cs typeface="Cambria"/>
              </a:rPr>
              <a:t>business</a:t>
            </a:r>
            <a:r>
              <a:rPr sz="2000" spc="245" dirty="0">
                <a:latin typeface="Cambria"/>
                <a:cs typeface="Cambria"/>
              </a:rPr>
              <a:t> </a:t>
            </a:r>
            <a:r>
              <a:rPr sz="2000" spc="-10" dirty="0">
                <a:latin typeface="Cambria"/>
                <a:cs typeface="Cambria"/>
              </a:rPr>
              <a:t>carried </a:t>
            </a:r>
            <a:r>
              <a:rPr sz="2000" dirty="0">
                <a:latin typeface="Cambria"/>
                <a:cs typeface="Cambria"/>
              </a:rPr>
              <a:t>on</a:t>
            </a:r>
            <a:r>
              <a:rPr sz="2000" spc="415" dirty="0">
                <a:latin typeface="Cambria"/>
                <a:cs typeface="Cambria"/>
              </a:rPr>
              <a:t> </a:t>
            </a:r>
            <a:r>
              <a:rPr sz="2000" dirty="0">
                <a:latin typeface="Cambria"/>
                <a:cs typeface="Cambria"/>
              </a:rPr>
              <a:t>by</a:t>
            </a:r>
            <a:r>
              <a:rPr sz="2000" spc="420" dirty="0">
                <a:latin typeface="Cambria"/>
                <a:cs typeface="Cambria"/>
              </a:rPr>
              <a:t> </a:t>
            </a:r>
            <a:r>
              <a:rPr sz="2000" dirty="0">
                <a:latin typeface="Cambria"/>
                <a:cs typeface="Cambria"/>
              </a:rPr>
              <a:t>assessee</a:t>
            </a:r>
            <a:r>
              <a:rPr sz="2000" spc="415" dirty="0">
                <a:latin typeface="Cambria"/>
                <a:cs typeface="Cambria"/>
              </a:rPr>
              <a:t> </a:t>
            </a:r>
            <a:r>
              <a:rPr sz="2000" dirty="0">
                <a:latin typeface="Cambria"/>
                <a:cs typeface="Cambria"/>
              </a:rPr>
              <a:t>other</a:t>
            </a:r>
            <a:r>
              <a:rPr sz="2000" spc="415" dirty="0">
                <a:latin typeface="Cambria"/>
                <a:cs typeface="Cambria"/>
              </a:rPr>
              <a:t> </a:t>
            </a:r>
            <a:r>
              <a:rPr sz="2000" dirty="0">
                <a:latin typeface="Cambria"/>
                <a:cs typeface="Cambria"/>
              </a:rPr>
              <a:t>than</a:t>
            </a:r>
            <a:r>
              <a:rPr sz="2000" spc="400" dirty="0">
                <a:latin typeface="Cambria"/>
                <a:cs typeface="Cambria"/>
              </a:rPr>
              <a:t> </a:t>
            </a:r>
            <a:r>
              <a:rPr sz="2000" dirty="0">
                <a:latin typeface="Cambria"/>
                <a:cs typeface="Cambria"/>
              </a:rPr>
              <a:t>business</a:t>
            </a:r>
            <a:r>
              <a:rPr sz="2000" spc="425" dirty="0">
                <a:latin typeface="Cambria"/>
                <a:cs typeface="Cambria"/>
              </a:rPr>
              <a:t> </a:t>
            </a:r>
            <a:r>
              <a:rPr sz="2000" dirty="0">
                <a:latin typeface="Cambria"/>
                <a:cs typeface="Cambria"/>
              </a:rPr>
              <a:t>undertaking</a:t>
            </a:r>
            <a:r>
              <a:rPr sz="2000" spc="420" dirty="0">
                <a:latin typeface="Cambria"/>
                <a:cs typeface="Cambria"/>
              </a:rPr>
              <a:t> </a:t>
            </a:r>
            <a:r>
              <a:rPr sz="2000" dirty="0">
                <a:latin typeface="Cambria"/>
                <a:cs typeface="Cambria"/>
              </a:rPr>
              <a:t>referred</a:t>
            </a:r>
            <a:r>
              <a:rPr sz="2000" spc="415" dirty="0">
                <a:latin typeface="Cambria"/>
                <a:cs typeface="Cambria"/>
              </a:rPr>
              <a:t> </a:t>
            </a:r>
            <a:r>
              <a:rPr sz="2000" dirty="0">
                <a:latin typeface="Cambria"/>
                <a:cs typeface="Cambria"/>
              </a:rPr>
              <a:t>to</a:t>
            </a:r>
            <a:r>
              <a:rPr sz="2000" spc="425" dirty="0">
                <a:latin typeface="Cambria"/>
                <a:cs typeface="Cambria"/>
              </a:rPr>
              <a:t> </a:t>
            </a:r>
            <a:r>
              <a:rPr sz="2000" spc="-25" dirty="0">
                <a:latin typeface="Cambria"/>
                <a:cs typeface="Cambria"/>
              </a:rPr>
              <a:t>in </a:t>
            </a:r>
            <a:r>
              <a:rPr sz="2000" dirty="0">
                <a:latin typeface="Cambria"/>
                <a:cs typeface="Cambria"/>
              </a:rPr>
              <a:t>section</a:t>
            </a:r>
            <a:r>
              <a:rPr sz="2000" spc="-40" dirty="0">
                <a:latin typeface="Cambria"/>
                <a:cs typeface="Cambria"/>
              </a:rPr>
              <a:t> </a:t>
            </a:r>
            <a:r>
              <a:rPr sz="2000" spc="-10" dirty="0">
                <a:latin typeface="Cambria"/>
                <a:cs typeface="Cambria"/>
              </a:rPr>
              <a:t>11(4).</a:t>
            </a:r>
            <a:endParaRPr sz="2000" dirty="0">
              <a:latin typeface="Cambria"/>
              <a:cs typeface="Cambria"/>
            </a:endParaRPr>
          </a:p>
        </p:txBody>
      </p:sp>
      <p:sp>
        <p:nvSpPr>
          <p:cNvPr id="2" name="Slide Number Placeholder 1">
            <a:extLst>
              <a:ext uri="{FF2B5EF4-FFF2-40B4-BE49-F238E27FC236}">
                <a16:creationId xmlns:a16="http://schemas.microsoft.com/office/drawing/2014/main" id="{613233FF-4B3C-4731-BFCD-34E965861AB6}"/>
              </a:ext>
            </a:extLst>
          </p:cNvPr>
          <p:cNvSpPr>
            <a:spLocks noGrp="1"/>
          </p:cNvSpPr>
          <p:nvPr>
            <p:ph type="sldNum" sz="quarter" idx="12"/>
          </p:nvPr>
        </p:nvSpPr>
        <p:spPr/>
        <p:txBody>
          <a:bodyPr/>
          <a:lstStyle/>
          <a:p>
            <a:fld id="{B6F15528-21DE-4FAA-801E-634DDDAF4B2B}" type="slidenum">
              <a:rPr lang="en-IN" smtClean="0"/>
              <a:t>29</a:t>
            </a:fld>
            <a:endParaRPr lang="en-I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2">
            <a:extLst>
              <a:ext uri="{FF2B5EF4-FFF2-40B4-BE49-F238E27FC236}">
                <a16:creationId xmlns:a16="http://schemas.microsoft.com/office/drawing/2014/main" id="{290D97C0-0C64-2A72-002D-8208BE46A4F7}"/>
              </a:ext>
            </a:extLst>
          </p:cNvPr>
          <p:cNvGrpSpPr/>
          <p:nvPr/>
        </p:nvGrpSpPr>
        <p:grpSpPr>
          <a:xfrm>
            <a:off x="1" y="-1"/>
            <a:ext cx="9143999" cy="1201145"/>
            <a:chOff x="0" y="0"/>
            <a:chExt cx="4638802" cy="539694"/>
          </a:xfrm>
        </p:grpSpPr>
        <p:sp>
          <p:nvSpPr>
            <p:cNvPr id="9" name="Freeform 3">
              <a:extLst>
                <a:ext uri="{FF2B5EF4-FFF2-40B4-BE49-F238E27FC236}">
                  <a16:creationId xmlns:a16="http://schemas.microsoft.com/office/drawing/2014/main" id="{270FA0D9-87EA-D508-2CBE-0DFCF0A43806}"/>
                </a:ext>
              </a:extLst>
            </p:cNvPr>
            <p:cNvSpPr/>
            <p:nvPr/>
          </p:nvSpPr>
          <p:spPr>
            <a:xfrm>
              <a:off x="0" y="0"/>
              <a:ext cx="4638803" cy="539694"/>
            </a:xfrm>
            <a:custGeom>
              <a:avLst/>
              <a:gdLst/>
              <a:ahLst/>
              <a:cxnLst/>
              <a:rect l="l" t="t" r="r" b="b"/>
              <a:pathLst>
                <a:path w="4638803" h="539694">
                  <a:moveTo>
                    <a:pt x="0" y="0"/>
                  </a:moveTo>
                  <a:lnTo>
                    <a:pt x="4638803" y="0"/>
                  </a:lnTo>
                  <a:lnTo>
                    <a:pt x="4638803" y="539694"/>
                  </a:lnTo>
                  <a:lnTo>
                    <a:pt x="0" y="539694"/>
                  </a:lnTo>
                  <a:close/>
                </a:path>
              </a:pathLst>
            </a:custGeom>
            <a:solidFill>
              <a:srgbClr val="113084"/>
            </a:solidFill>
          </p:spPr>
        </p:sp>
        <p:sp>
          <p:nvSpPr>
            <p:cNvPr id="10" name="TextBox 4">
              <a:extLst>
                <a:ext uri="{FF2B5EF4-FFF2-40B4-BE49-F238E27FC236}">
                  <a16:creationId xmlns:a16="http://schemas.microsoft.com/office/drawing/2014/main" id="{BA032A40-1A44-BE6A-4AD2-4422619A7CEE}"/>
                </a:ext>
              </a:extLst>
            </p:cNvPr>
            <p:cNvSpPr txBox="1"/>
            <p:nvPr/>
          </p:nvSpPr>
          <p:spPr>
            <a:xfrm>
              <a:off x="0" y="-38100"/>
              <a:ext cx="4638802" cy="577794"/>
            </a:xfrm>
            <a:prstGeom prst="rect">
              <a:avLst/>
            </a:prstGeom>
          </p:spPr>
          <p:txBody>
            <a:bodyPr lIns="50800" tIns="50800" rIns="50800" bIns="50800" rtlCol="0" anchor="ctr"/>
            <a:lstStyle/>
            <a:p>
              <a:pPr algn="ctr">
                <a:lnSpc>
                  <a:spcPts val="2100"/>
                </a:lnSpc>
              </a:pPr>
              <a:endParaRPr/>
            </a:p>
          </p:txBody>
        </p:sp>
      </p:grpSp>
      <p:sp>
        <p:nvSpPr>
          <p:cNvPr id="6" name="object 6"/>
          <p:cNvSpPr txBox="1"/>
          <p:nvPr/>
        </p:nvSpPr>
        <p:spPr>
          <a:xfrm>
            <a:off x="594159" y="1643809"/>
            <a:ext cx="7951470" cy="4235134"/>
          </a:xfrm>
          <a:prstGeom prst="rect">
            <a:avLst/>
          </a:prstGeom>
        </p:spPr>
        <p:txBody>
          <a:bodyPr vert="horz" wrap="square" lIns="0" tIns="79375" rIns="0" bIns="0" rtlCol="0">
            <a:spAutoFit/>
          </a:bodyPr>
          <a:lstStyle/>
          <a:p>
            <a:pPr marL="12700" algn="just">
              <a:lnSpc>
                <a:spcPct val="100000"/>
              </a:lnSpc>
              <a:spcBef>
                <a:spcPts val="625"/>
              </a:spcBef>
            </a:pPr>
            <a:r>
              <a:rPr lang="en-US" sz="2000" dirty="0">
                <a:latin typeface="Cambria"/>
                <a:cs typeface="Cambria"/>
              </a:rPr>
              <a:t>Choose a Trust if:</a:t>
            </a:r>
          </a:p>
          <a:p>
            <a:pPr marL="355600" indent="-342900" algn="just">
              <a:lnSpc>
                <a:spcPct val="100000"/>
              </a:lnSpc>
              <a:spcBef>
                <a:spcPts val="625"/>
              </a:spcBef>
              <a:buFont typeface="Wingdings" panose="05000000000000000000" pitchFamily="2" charset="2"/>
              <a:buChar char="§"/>
            </a:pPr>
            <a:r>
              <a:rPr lang="en-US" sz="2000" dirty="0">
                <a:latin typeface="Cambria"/>
                <a:cs typeface="Cambria"/>
              </a:rPr>
              <a:t>You want a simple, quick setup</a:t>
            </a:r>
          </a:p>
          <a:p>
            <a:pPr marL="355600" indent="-342900" algn="just">
              <a:lnSpc>
                <a:spcPct val="100000"/>
              </a:lnSpc>
              <a:spcBef>
                <a:spcPts val="625"/>
              </a:spcBef>
              <a:buFont typeface="Wingdings" panose="05000000000000000000" pitchFamily="2" charset="2"/>
              <a:buChar char="§"/>
            </a:pPr>
            <a:r>
              <a:rPr lang="en-US" sz="2000" dirty="0">
                <a:latin typeface="Cambria"/>
                <a:cs typeface="Cambria"/>
              </a:rPr>
              <a:t>You plan to operate at a small to medium scale</a:t>
            </a:r>
          </a:p>
          <a:p>
            <a:pPr marL="355600" indent="-342900" algn="just">
              <a:lnSpc>
                <a:spcPct val="100000"/>
              </a:lnSpc>
              <a:spcBef>
                <a:spcPts val="625"/>
              </a:spcBef>
              <a:buFont typeface="Wingdings" panose="05000000000000000000" pitchFamily="2" charset="2"/>
              <a:buChar char="§"/>
            </a:pPr>
            <a:r>
              <a:rPr lang="en-US" sz="2000" dirty="0">
                <a:latin typeface="Cambria"/>
                <a:cs typeface="Cambria"/>
              </a:rPr>
              <a:t>Control is to be retained by a founding family or group</a:t>
            </a:r>
          </a:p>
          <a:p>
            <a:pPr marL="355600" indent="-342900" algn="just">
              <a:lnSpc>
                <a:spcPct val="100000"/>
              </a:lnSpc>
              <a:spcBef>
                <a:spcPts val="625"/>
              </a:spcBef>
              <a:buFont typeface="Wingdings" panose="05000000000000000000" pitchFamily="2" charset="2"/>
              <a:buChar char="§"/>
            </a:pPr>
            <a:r>
              <a:rPr lang="en-US" sz="2000" dirty="0">
                <a:latin typeface="Cambria"/>
                <a:cs typeface="Cambria"/>
              </a:rPr>
              <a:t>You do not require frequent foreign/CSR funding</a:t>
            </a:r>
          </a:p>
          <a:p>
            <a:pPr marL="12700" algn="just">
              <a:lnSpc>
                <a:spcPct val="100000"/>
              </a:lnSpc>
              <a:spcBef>
                <a:spcPts val="625"/>
              </a:spcBef>
            </a:pPr>
            <a:endParaRPr lang="en-US" sz="2000" dirty="0">
              <a:latin typeface="Cambria"/>
              <a:cs typeface="Cambria"/>
            </a:endParaRPr>
          </a:p>
          <a:p>
            <a:pPr marL="12700" algn="just">
              <a:lnSpc>
                <a:spcPct val="100000"/>
              </a:lnSpc>
              <a:spcBef>
                <a:spcPts val="625"/>
              </a:spcBef>
            </a:pPr>
            <a:r>
              <a:rPr lang="en-US" sz="2000" dirty="0">
                <a:latin typeface="Cambria"/>
                <a:cs typeface="Cambria"/>
              </a:rPr>
              <a:t>Choose a Society if:</a:t>
            </a:r>
          </a:p>
          <a:p>
            <a:pPr marL="298450" indent="-285750" algn="just">
              <a:lnSpc>
                <a:spcPct val="100000"/>
              </a:lnSpc>
              <a:spcBef>
                <a:spcPts val="625"/>
              </a:spcBef>
              <a:buFont typeface="Wingdings" panose="05000000000000000000" pitchFamily="2" charset="2"/>
              <a:buChar char="§"/>
            </a:pPr>
            <a:r>
              <a:rPr lang="en-US" sz="2000" dirty="0">
                <a:latin typeface="Cambria"/>
                <a:cs typeface="Cambria"/>
              </a:rPr>
              <a:t>You need a democratic structure</a:t>
            </a:r>
          </a:p>
          <a:p>
            <a:pPr marL="298450" indent="-285750" algn="just">
              <a:lnSpc>
                <a:spcPct val="100000"/>
              </a:lnSpc>
              <a:spcBef>
                <a:spcPts val="625"/>
              </a:spcBef>
              <a:buFont typeface="Wingdings" panose="05000000000000000000" pitchFamily="2" charset="2"/>
              <a:buChar char="§"/>
            </a:pPr>
            <a:r>
              <a:rPr lang="en-US" sz="2000" dirty="0">
                <a:latin typeface="Cambria"/>
                <a:cs typeface="Cambria"/>
              </a:rPr>
              <a:t>You plan to run educational institutions or healthcare </a:t>
            </a:r>
            <a:r>
              <a:rPr lang="en-US" sz="2000" dirty="0" err="1">
                <a:latin typeface="Cambria"/>
                <a:cs typeface="Cambria"/>
              </a:rPr>
              <a:t>centres</a:t>
            </a:r>
            <a:endParaRPr lang="en-US" sz="2000" dirty="0">
              <a:latin typeface="Cambria"/>
              <a:cs typeface="Cambria"/>
            </a:endParaRPr>
          </a:p>
          <a:p>
            <a:pPr marL="298450" indent="-285750" algn="just">
              <a:lnSpc>
                <a:spcPct val="100000"/>
              </a:lnSpc>
              <a:spcBef>
                <a:spcPts val="625"/>
              </a:spcBef>
              <a:buFont typeface="Wingdings" panose="05000000000000000000" pitchFamily="2" charset="2"/>
              <a:buChar char="§"/>
            </a:pPr>
            <a:r>
              <a:rPr lang="en-US" sz="2000" dirty="0">
                <a:latin typeface="Cambria"/>
                <a:cs typeface="Cambria"/>
              </a:rPr>
              <a:t>You need government grant access (many prefer societies)</a:t>
            </a:r>
          </a:p>
          <a:p>
            <a:pPr marL="298450" indent="-285750" algn="just">
              <a:lnSpc>
                <a:spcPct val="100000"/>
              </a:lnSpc>
              <a:spcBef>
                <a:spcPts val="625"/>
              </a:spcBef>
              <a:buFont typeface="Wingdings" panose="05000000000000000000" pitchFamily="2" charset="2"/>
              <a:buChar char="§"/>
            </a:pPr>
            <a:r>
              <a:rPr lang="en-US" sz="2000" dirty="0">
                <a:latin typeface="Cambria"/>
                <a:cs typeface="Cambria"/>
              </a:rPr>
              <a:t>You are comfortable with state-level regulation</a:t>
            </a:r>
          </a:p>
        </p:txBody>
      </p:sp>
      <p:grpSp>
        <p:nvGrpSpPr>
          <p:cNvPr id="11" name="Group 5">
            <a:extLst>
              <a:ext uri="{FF2B5EF4-FFF2-40B4-BE49-F238E27FC236}">
                <a16:creationId xmlns:a16="http://schemas.microsoft.com/office/drawing/2014/main" id="{06F87D18-D8EA-DA84-FBBA-2029F14CA9EA}"/>
              </a:ext>
            </a:extLst>
          </p:cNvPr>
          <p:cNvGrpSpPr/>
          <p:nvPr/>
        </p:nvGrpSpPr>
        <p:grpSpPr>
          <a:xfrm>
            <a:off x="7924801" y="-84797"/>
            <a:ext cx="2823385" cy="1512734"/>
            <a:chOff x="0" y="0"/>
            <a:chExt cx="6062201" cy="4399214"/>
          </a:xfrm>
        </p:grpSpPr>
        <p:grpSp>
          <p:nvGrpSpPr>
            <p:cNvPr id="12" name="Group 6">
              <a:extLst>
                <a:ext uri="{FF2B5EF4-FFF2-40B4-BE49-F238E27FC236}">
                  <a16:creationId xmlns:a16="http://schemas.microsoft.com/office/drawing/2014/main" id="{5A34984B-28FA-D9F8-4455-FB5B21C6310C}"/>
                </a:ext>
              </a:extLst>
            </p:cNvPr>
            <p:cNvGrpSpPr/>
            <p:nvPr/>
          </p:nvGrpSpPr>
          <p:grpSpPr>
            <a:xfrm>
              <a:off x="818654" y="1371600"/>
              <a:ext cx="3897909" cy="1667012"/>
              <a:chOff x="0" y="0"/>
              <a:chExt cx="769957" cy="329286"/>
            </a:xfrm>
          </p:grpSpPr>
          <p:sp>
            <p:nvSpPr>
              <p:cNvPr id="19" name="Freeform 7">
                <a:extLst>
                  <a:ext uri="{FF2B5EF4-FFF2-40B4-BE49-F238E27FC236}">
                    <a16:creationId xmlns:a16="http://schemas.microsoft.com/office/drawing/2014/main" id="{1241FEA8-20A2-724E-377B-FA0A8947F68E}"/>
                  </a:ext>
                </a:extLst>
              </p:cNvPr>
              <p:cNvSpPr/>
              <p:nvPr/>
            </p:nvSpPr>
            <p:spPr>
              <a:xfrm>
                <a:off x="0" y="0"/>
                <a:ext cx="769957" cy="329286"/>
              </a:xfrm>
              <a:custGeom>
                <a:avLst/>
                <a:gdLst/>
                <a:ahLst/>
                <a:cxnLst/>
                <a:rect l="l" t="t" r="r" b="b"/>
                <a:pathLst>
                  <a:path w="769957" h="329286">
                    <a:moveTo>
                      <a:pt x="203200" y="0"/>
                    </a:moveTo>
                    <a:lnTo>
                      <a:pt x="769957" y="0"/>
                    </a:lnTo>
                    <a:lnTo>
                      <a:pt x="566757" y="329286"/>
                    </a:lnTo>
                    <a:lnTo>
                      <a:pt x="0" y="329286"/>
                    </a:lnTo>
                    <a:lnTo>
                      <a:pt x="203200" y="0"/>
                    </a:lnTo>
                    <a:close/>
                  </a:path>
                </a:pathLst>
              </a:custGeom>
              <a:solidFill>
                <a:srgbClr val="FFFFFF"/>
              </a:solidFill>
            </p:spPr>
          </p:sp>
          <p:sp>
            <p:nvSpPr>
              <p:cNvPr id="20" name="TextBox 8">
                <a:extLst>
                  <a:ext uri="{FF2B5EF4-FFF2-40B4-BE49-F238E27FC236}">
                    <a16:creationId xmlns:a16="http://schemas.microsoft.com/office/drawing/2014/main" id="{8A952DFC-6355-9BF6-4EBF-020F81942821}"/>
                  </a:ext>
                </a:extLst>
              </p:cNvPr>
              <p:cNvSpPr txBox="1"/>
              <p:nvPr/>
            </p:nvSpPr>
            <p:spPr>
              <a:xfrm>
                <a:off x="101600" y="-38100"/>
                <a:ext cx="566757" cy="367386"/>
              </a:xfrm>
              <a:prstGeom prst="rect">
                <a:avLst/>
              </a:prstGeom>
            </p:spPr>
            <p:txBody>
              <a:bodyPr lIns="50800" tIns="50800" rIns="50800" bIns="50800" rtlCol="0" anchor="ctr"/>
              <a:lstStyle/>
              <a:p>
                <a:pPr algn="ctr">
                  <a:lnSpc>
                    <a:spcPts val="2100"/>
                  </a:lnSpc>
                </a:pPr>
                <a:endParaRPr/>
              </a:p>
            </p:txBody>
          </p:sp>
        </p:grpSp>
        <p:grpSp>
          <p:nvGrpSpPr>
            <p:cNvPr id="13" name="Group 9">
              <a:extLst>
                <a:ext uri="{FF2B5EF4-FFF2-40B4-BE49-F238E27FC236}">
                  <a16:creationId xmlns:a16="http://schemas.microsoft.com/office/drawing/2014/main" id="{0E313B37-C64D-F9A3-FF47-F7517DEE3D7B}"/>
                </a:ext>
              </a:extLst>
            </p:cNvPr>
            <p:cNvGrpSpPr/>
            <p:nvPr/>
          </p:nvGrpSpPr>
          <p:grpSpPr>
            <a:xfrm>
              <a:off x="0" y="2732202"/>
              <a:ext cx="4379947" cy="1667012"/>
              <a:chOff x="0" y="0"/>
              <a:chExt cx="865175" cy="329286"/>
            </a:xfrm>
          </p:grpSpPr>
          <p:sp>
            <p:nvSpPr>
              <p:cNvPr id="17" name="Freeform 10">
                <a:extLst>
                  <a:ext uri="{FF2B5EF4-FFF2-40B4-BE49-F238E27FC236}">
                    <a16:creationId xmlns:a16="http://schemas.microsoft.com/office/drawing/2014/main" id="{50982DD7-67BB-DF9C-8E3C-642C968329BD}"/>
                  </a:ext>
                </a:extLst>
              </p:cNvPr>
              <p:cNvSpPr/>
              <p:nvPr/>
            </p:nvSpPr>
            <p:spPr>
              <a:xfrm>
                <a:off x="0" y="0"/>
                <a:ext cx="865175" cy="329286"/>
              </a:xfrm>
              <a:custGeom>
                <a:avLst/>
                <a:gdLst/>
                <a:ahLst/>
                <a:cxnLst/>
                <a:rect l="l" t="t" r="r" b="b"/>
                <a:pathLst>
                  <a:path w="865175" h="329286">
                    <a:moveTo>
                      <a:pt x="203200" y="0"/>
                    </a:moveTo>
                    <a:lnTo>
                      <a:pt x="865175" y="0"/>
                    </a:lnTo>
                    <a:lnTo>
                      <a:pt x="661975" y="329286"/>
                    </a:lnTo>
                    <a:lnTo>
                      <a:pt x="0" y="329286"/>
                    </a:lnTo>
                    <a:lnTo>
                      <a:pt x="203200" y="0"/>
                    </a:lnTo>
                    <a:close/>
                  </a:path>
                </a:pathLst>
              </a:custGeom>
              <a:solidFill>
                <a:srgbClr val="FFFFFF"/>
              </a:solidFill>
            </p:spPr>
          </p:sp>
          <p:sp>
            <p:nvSpPr>
              <p:cNvPr id="18" name="TextBox 11">
                <a:extLst>
                  <a:ext uri="{FF2B5EF4-FFF2-40B4-BE49-F238E27FC236}">
                    <a16:creationId xmlns:a16="http://schemas.microsoft.com/office/drawing/2014/main" id="{E21AEC9C-A4C4-E7B3-FDD9-3636CAC4F3A8}"/>
                  </a:ext>
                </a:extLst>
              </p:cNvPr>
              <p:cNvSpPr txBox="1"/>
              <p:nvPr/>
            </p:nvSpPr>
            <p:spPr>
              <a:xfrm>
                <a:off x="101600" y="-38100"/>
                <a:ext cx="661975" cy="367386"/>
              </a:xfrm>
              <a:prstGeom prst="rect">
                <a:avLst/>
              </a:prstGeom>
            </p:spPr>
            <p:txBody>
              <a:bodyPr lIns="50800" tIns="50800" rIns="50800" bIns="50800" rtlCol="0" anchor="ctr"/>
              <a:lstStyle/>
              <a:p>
                <a:pPr algn="ctr">
                  <a:lnSpc>
                    <a:spcPts val="2100"/>
                  </a:lnSpc>
                </a:pPr>
                <a:endParaRPr/>
              </a:p>
            </p:txBody>
          </p:sp>
        </p:grpSp>
        <p:grpSp>
          <p:nvGrpSpPr>
            <p:cNvPr id="14" name="Group 12">
              <a:extLst>
                <a:ext uri="{FF2B5EF4-FFF2-40B4-BE49-F238E27FC236}">
                  <a16:creationId xmlns:a16="http://schemas.microsoft.com/office/drawing/2014/main" id="{0F26236D-E5D8-CA76-B682-DEFC30B0159D}"/>
                </a:ext>
              </a:extLst>
            </p:cNvPr>
            <p:cNvGrpSpPr/>
            <p:nvPr/>
          </p:nvGrpSpPr>
          <p:grpSpPr>
            <a:xfrm>
              <a:off x="1682254" y="0"/>
              <a:ext cx="4379947" cy="1667012"/>
              <a:chOff x="0" y="0"/>
              <a:chExt cx="865175" cy="329286"/>
            </a:xfrm>
          </p:grpSpPr>
          <p:sp>
            <p:nvSpPr>
              <p:cNvPr id="15" name="Freeform 13">
                <a:extLst>
                  <a:ext uri="{FF2B5EF4-FFF2-40B4-BE49-F238E27FC236}">
                    <a16:creationId xmlns:a16="http://schemas.microsoft.com/office/drawing/2014/main" id="{C3033C5E-D74C-36BB-821B-2D77AE454CAA}"/>
                  </a:ext>
                </a:extLst>
              </p:cNvPr>
              <p:cNvSpPr/>
              <p:nvPr/>
            </p:nvSpPr>
            <p:spPr>
              <a:xfrm>
                <a:off x="0" y="0"/>
                <a:ext cx="865175" cy="329286"/>
              </a:xfrm>
              <a:custGeom>
                <a:avLst/>
                <a:gdLst/>
                <a:ahLst/>
                <a:cxnLst/>
                <a:rect l="l" t="t" r="r" b="b"/>
                <a:pathLst>
                  <a:path w="865175" h="329286">
                    <a:moveTo>
                      <a:pt x="203200" y="0"/>
                    </a:moveTo>
                    <a:lnTo>
                      <a:pt x="865175" y="0"/>
                    </a:lnTo>
                    <a:lnTo>
                      <a:pt x="661975" y="329286"/>
                    </a:lnTo>
                    <a:lnTo>
                      <a:pt x="0" y="329286"/>
                    </a:lnTo>
                    <a:lnTo>
                      <a:pt x="203200" y="0"/>
                    </a:lnTo>
                    <a:close/>
                  </a:path>
                </a:pathLst>
              </a:custGeom>
              <a:solidFill>
                <a:srgbClr val="FFFFFF"/>
              </a:solidFill>
            </p:spPr>
          </p:sp>
          <p:sp>
            <p:nvSpPr>
              <p:cNvPr id="16" name="TextBox 14">
                <a:extLst>
                  <a:ext uri="{FF2B5EF4-FFF2-40B4-BE49-F238E27FC236}">
                    <a16:creationId xmlns:a16="http://schemas.microsoft.com/office/drawing/2014/main" id="{68CF85F6-0B74-81C5-AF2C-2D99023D99AA}"/>
                  </a:ext>
                </a:extLst>
              </p:cNvPr>
              <p:cNvSpPr txBox="1"/>
              <p:nvPr/>
            </p:nvSpPr>
            <p:spPr>
              <a:xfrm>
                <a:off x="101600" y="-38100"/>
                <a:ext cx="661975" cy="367386"/>
              </a:xfrm>
              <a:prstGeom prst="rect">
                <a:avLst/>
              </a:prstGeom>
            </p:spPr>
            <p:txBody>
              <a:bodyPr lIns="50800" tIns="50800" rIns="50800" bIns="50800" rtlCol="0" anchor="ctr"/>
              <a:lstStyle/>
              <a:p>
                <a:pPr algn="ctr">
                  <a:lnSpc>
                    <a:spcPts val="2100"/>
                  </a:lnSpc>
                </a:pPr>
                <a:endParaRPr/>
              </a:p>
            </p:txBody>
          </p:sp>
        </p:grpSp>
      </p:grpSp>
      <p:grpSp>
        <p:nvGrpSpPr>
          <p:cNvPr id="21" name="Group 15">
            <a:extLst>
              <a:ext uri="{FF2B5EF4-FFF2-40B4-BE49-F238E27FC236}">
                <a16:creationId xmlns:a16="http://schemas.microsoft.com/office/drawing/2014/main" id="{81A4907E-53D1-2C55-585E-60C809905FAE}"/>
              </a:ext>
            </a:extLst>
          </p:cNvPr>
          <p:cNvGrpSpPr/>
          <p:nvPr/>
        </p:nvGrpSpPr>
        <p:grpSpPr>
          <a:xfrm>
            <a:off x="7984186" y="286611"/>
            <a:ext cx="1134414" cy="673463"/>
            <a:chOff x="0" y="0"/>
            <a:chExt cx="406400" cy="329286"/>
          </a:xfrm>
        </p:grpSpPr>
        <p:sp>
          <p:nvSpPr>
            <p:cNvPr id="22" name="Freeform 16">
              <a:extLst>
                <a:ext uri="{FF2B5EF4-FFF2-40B4-BE49-F238E27FC236}">
                  <a16:creationId xmlns:a16="http://schemas.microsoft.com/office/drawing/2014/main" id="{A8EC5691-BEB4-D442-5289-E15DA2E5AEC0}"/>
                </a:ext>
              </a:extLst>
            </p:cNvPr>
            <p:cNvSpPr/>
            <p:nvPr/>
          </p:nvSpPr>
          <p:spPr>
            <a:xfrm>
              <a:off x="0" y="0"/>
              <a:ext cx="406400" cy="329286"/>
            </a:xfrm>
            <a:custGeom>
              <a:avLst/>
              <a:gdLst/>
              <a:ahLst/>
              <a:cxnLst/>
              <a:rect l="l" t="t" r="r" b="b"/>
              <a:pathLst>
                <a:path w="406400" h="329286">
                  <a:moveTo>
                    <a:pt x="203200" y="0"/>
                  </a:moveTo>
                  <a:lnTo>
                    <a:pt x="406400" y="0"/>
                  </a:lnTo>
                  <a:lnTo>
                    <a:pt x="203200" y="329286"/>
                  </a:lnTo>
                  <a:lnTo>
                    <a:pt x="0" y="329286"/>
                  </a:lnTo>
                  <a:lnTo>
                    <a:pt x="203200" y="0"/>
                  </a:lnTo>
                  <a:close/>
                </a:path>
              </a:pathLst>
            </a:custGeom>
            <a:solidFill>
              <a:srgbClr val="FFC61A"/>
            </a:solidFill>
          </p:spPr>
        </p:sp>
        <p:sp>
          <p:nvSpPr>
            <p:cNvPr id="23" name="TextBox 17">
              <a:extLst>
                <a:ext uri="{FF2B5EF4-FFF2-40B4-BE49-F238E27FC236}">
                  <a16:creationId xmlns:a16="http://schemas.microsoft.com/office/drawing/2014/main" id="{766028AD-E13F-F0C8-86ED-EA565C19B55E}"/>
                </a:ext>
              </a:extLst>
            </p:cNvPr>
            <p:cNvSpPr txBox="1"/>
            <p:nvPr/>
          </p:nvSpPr>
          <p:spPr>
            <a:xfrm>
              <a:off x="101600" y="-38100"/>
              <a:ext cx="203200" cy="367386"/>
            </a:xfrm>
            <a:prstGeom prst="rect">
              <a:avLst/>
            </a:prstGeom>
          </p:spPr>
          <p:txBody>
            <a:bodyPr lIns="50800" tIns="50800" rIns="50800" bIns="50800" rtlCol="0" anchor="ctr"/>
            <a:lstStyle/>
            <a:p>
              <a:pPr algn="ctr">
                <a:lnSpc>
                  <a:spcPts val="2100"/>
                </a:lnSpc>
              </a:pPr>
              <a:endParaRPr/>
            </a:p>
          </p:txBody>
        </p:sp>
      </p:grpSp>
      <p:sp>
        <p:nvSpPr>
          <p:cNvPr id="26" name="object 5">
            <a:extLst>
              <a:ext uri="{FF2B5EF4-FFF2-40B4-BE49-F238E27FC236}">
                <a16:creationId xmlns:a16="http://schemas.microsoft.com/office/drawing/2014/main" id="{B32A8751-7F5B-4544-A84D-C0BD3EFA97E9}"/>
              </a:ext>
            </a:extLst>
          </p:cNvPr>
          <p:cNvSpPr txBox="1">
            <a:spLocks noGrp="1"/>
          </p:cNvSpPr>
          <p:nvPr>
            <p:ph type="title"/>
          </p:nvPr>
        </p:nvSpPr>
        <p:spPr>
          <a:xfrm>
            <a:off x="905908" y="63253"/>
            <a:ext cx="6704068" cy="1120178"/>
          </a:xfrm>
          <a:prstGeom prst="rect">
            <a:avLst/>
          </a:prstGeom>
        </p:spPr>
        <p:txBody>
          <a:bodyPr vert="horz" wrap="square" lIns="0" tIns="12065" rIns="0" bIns="0" rtlCol="0">
            <a:spAutoFit/>
          </a:bodyPr>
          <a:lstStyle/>
          <a:p>
            <a:pPr marL="12700">
              <a:lnSpc>
                <a:spcPct val="100000"/>
              </a:lnSpc>
              <a:spcBef>
                <a:spcPts val="95"/>
              </a:spcBef>
            </a:pPr>
            <a:r>
              <a:rPr lang="en-IN" sz="3600" dirty="0"/>
              <a:t>Legal Structure for Non–Profit Entities</a:t>
            </a:r>
            <a:endParaRPr sz="3600" b="1" dirty="0">
              <a:solidFill>
                <a:schemeClr val="bg1"/>
              </a:solidFill>
            </a:endParaRPr>
          </a:p>
        </p:txBody>
      </p:sp>
      <p:sp>
        <p:nvSpPr>
          <p:cNvPr id="4" name="Slide Number Placeholder 3">
            <a:extLst>
              <a:ext uri="{FF2B5EF4-FFF2-40B4-BE49-F238E27FC236}">
                <a16:creationId xmlns:a16="http://schemas.microsoft.com/office/drawing/2014/main" id="{1214CB78-96B7-4F06-977E-A0A30EB459EC}"/>
              </a:ext>
            </a:extLst>
          </p:cNvPr>
          <p:cNvSpPr>
            <a:spLocks noGrp="1"/>
          </p:cNvSpPr>
          <p:nvPr>
            <p:ph type="sldNum" sz="quarter" idx="12"/>
          </p:nvPr>
        </p:nvSpPr>
        <p:spPr/>
        <p:txBody>
          <a:bodyPr/>
          <a:lstStyle/>
          <a:p>
            <a:fld id="{B6F15528-21DE-4FAA-801E-634DDDAF4B2B}" type="slidenum">
              <a:rPr lang="en-IN" smtClean="0"/>
              <a:t>3</a:t>
            </a:fld>
            <a:endParaRPr lang="en-IN"/>
          </a:p>
        </p:txBody>
      </p:sp>
    </p:spTree>
    <p:extLst>
      <p:ext uri="{BB962C8B-B14F-4D97-AF65-F5344CB8AC3E}">
        <p14:creationId xmlns:p14="http://schemas.microsoft.com/office/powerpoint/2010/main" val="9379817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p:nvPr/>
        </p:nvSpPr>
        <p:spPr>
          <a:xfrm>
            <a:off x="609600" y="1524259"/>
            <a:ext cx="7786370" cy="4832092"/>
          </a:xfrm>
          <a:prstGeom prst="rect">
            <a:avLst/>
          </a:prstGeom>
        </p:spPr>
        <p:txBody>
          <a:bodyPr vert="horz" wrap="square" lIns="0" tIns="73660" rIns="0" bIns="0" rtlCol="0">
            <a:spAutoFit/>
          </a:bodyPr>
          <a:lstStyle/>
          <a:p>
            <a:pPr marL="12700" algn="just">
              <a:lnSpc>
                <a:spcPct val="100000"/>
              </a:lnSpc>
              <a:spcBef>
                <a:spcPts val="580"/>
              </a:spcBef>
            </a:pPr>
            <a:r>
              <a:rPr sz="2000" b="1" dirty="0">
                <a:latin typeface="Cambria"/>
                <a:cs typeface="Cambria"/>
              </a:rPr>
              <a:t>c.</a:t>
            </a:r>
            <a:r>
              <a:rPr sz="2000" b="1" spc="-15" dirty="0">
                <a:latin typeface="Cambria"/>
                <a:cs typeface="Cambria"/>
              </a:rPr>
              <a:t> </a:t>
            </a:r>
            <a:r>
              <a:rPr sz="2000" dirty="0">
                <a:latin typeface="Cambria"/>
                <a:cs typeface="Cambria"/>
              </a:rPr>
              <a:t>Other</a:t>
            </a:r>
            <a:r>
              <a:rPr sz="2000" spc="-15" dirty="0">
                <a:latin typeface="Cambria"/>
                <a:cs typeface="Cambria"/>
              </a:rPr>
              <a:t> </a:t>
            </a:r>
            <a:r>
              <a:rPr sz="2000" dirty="0">
                <a:latin typeface="Cambria"/>
                <a:cs typeface="Cambria"/>
              </a:rPr>
              <a:t>documents</a:t>
            </a:r>
            <a:r>
              <a:rPr sz="2000" spc="-40" dirty="0">
                <a:latin typeface="Cambria"/>
                <a:cs typeface="Cambria"/>
              </a:rPr>
              <a:t> </a:t>
            </a:r>
            <a:r>
              <a:rPr sz="2000" dirty="0">
                <a:latin typeface="Cambria"/>
                <a:cs typeface="Cambria"/>
              </a:rPr>
              <a:t>for</a:t>
            </a:r>
            <a:r>
              <a:rPr sz="2000" spc="-25" dirty="0">
                <a:latin typeface="Cambria"/>
                <a:cs typeface="Cambria"/>
              </a:rPr>
              <a:t> </a:t>
            </a:r>
            <a:r>
              <a:rPr sz="2000" spc="-10" dirty="0">
                <a:latin typeface="Cambria"/>
                <a:cs typeface="Cambria"/>
              </a:rPr>
              <a:t>maintaining:</a:t>
            </a:r>
            <a:endParaRPr sz="2000" dirty="0">
              <a:latin typeface="Cambria"/>
              <a:cs typeface="Cambria"/>
            </a:endParaRPr>
          </a:p>
          <a:p>
            <a:pPr marL="549275" marR="5080" indent="-182880" algn="just">
              <a:lnSpc>
                <a:spcPct val="100000"/>
              </a:lnSpc>
              <a:spcBef>
                <a:spcPts val="480"/>
              </a:spcBef>
              <a:buFont typeface="Wingdings"/>
              <a:buChar char=""/>
              <a:tabLst>
                <a:tab pos="549275" algn="l"/>
              </a:tabLst>
            </a:pPr>
            <a:r>
              <a:rPr sz="2000" dirty="0">
                <a:latin typeface="Cambria"/>
                <a:cs typeface="Cambria"/>
              </a:rPr>
              <a:t>Record</a:t>
            </a:r>
            <a:r>
              <a:rPr sz="2000" spc="-60" dirty="0">
                <a:latin typeface="Cambria"/>
                <a:cs typeface="Cambria"/>
              </a:rPr>
              <a:t> </a:t>
            </a:r>
            <a:r>
              <a:rPr sz="2000" dirty="0">
                <a:latin typeface="Cambria"/>
                <a:cs typeface="Cambria"/>
              </a:rPr>
              <a:t>of</a:t>
            </a:r>
            <a:r>
              <a:rPr sz="2000" spc="-40" dirty="0">
                <a:latin typeface="Cambria"/>
                <a:cs typeface="Cambria"/>
              </a:rPr>
              <a:t> </a:t>
            </a:r>
            <a:r>
              <a:rPr sz="2000" dirty="0">
                <a:latin typeface="Cambria"/>
                <a:cs typeface="Cambria"/>
              </a:rPr>
              <a:t>all</a:t>
            </a:r>
            <a:r>
              <a:rPr sz="2000" spc="-40" dirty="0">
                <a:latin typeface="Cambria"/>
                <a:cs typeface="Cambria"/>
              </a:rPr>
              <a:t> </a:t>
            </a:r>
            <a:r>
              <a:rPr sz="2000" dirty="0">
                <a:latin typeface="Cambria"/>
                <a:cs typeface="Cambria"/>
              </a:rPr>
              <a:t>projects</a:t>
            </a:r>
            <a:r>
              <a:rPr sz="2000" spc="-45" dirty="0">
                <a:latin typeface="Cambria"/>
                <a:cs typeface="Cambria"/>
              </a:rPr>
              <a:t> </a:t>
            </a:r>
            <a:r>
              <a:rPr sz="2000" dirty="0">
                <a:latin typeface="Cambria"/>
                <a:cs typeface="Cambria"/>
              </a:rPr>
              <a:t>and</a:t>
            </a:r>
            <a:r>
              <a:rPr sz="2000" spc="-50" dirty="0">
                <a:latin typeface="Cambria"/>
                <a:cs typeface="Cambria"/>
              </a:rPr>
              <a:t> </a:t>
            </a:r>
            <a:r>
              <a:rPr sz="2000" dirty="0">
                <a:latin typeface="Cambria"/>
                <a:cs typeface="Cambria"/>
              </a:rPr>
              <a:t>institutions</a:t>
            </a:r>
            <a:r>
              <a:rPr sz="2000" spc="-65" dirty="0">
                <a:latin typeface="Cambria"/>
                <a:cs typeface="Cambria"/>
              </a:rPr>
              <a:t> </a:t>
            </a:r>
            <a:r>
              <a:rPr sz="2000" dirty="0">
                <a:latin typeface="Cambria"/>
                <a:cs typeface="Cambria"/>
              </a:rPr>
              <a:t>run</a:t>
            </a:r>
            <a:r>
              <a:rPr sz="2000" spc="-40" dirty="0">
                <a:latin typeface="Cambria"/>
                <a:cs typeface="Cambria"/>
              </a:rPr>
              <a:t> </a:t>
            </a:r>
            <a:r>
              <a:rPr sz="2000" dirty="0">
                <a:latin typeface="Cambria"/>
                <a:cs typeface="Cambria"/>
              </a:rPr>
              <a:t>by</a:t>
            </a:r>
            <a:r>
              <a:rPr sz="2000" spc="-25" dirty="0">
                <a:latin typeface="Cambria"/>
                <a:cs typeface="Cambria"/>
              </a:rPr>
              <a:t> </a:t>
            </a:r>
            <a:r>
              <a:rPr sz="2000" dirty="0">
                <a:latin typeface="Cambria"/>
                <a:cs typeface="Cambria"/>
              </a:rPr>
              <a:t>the</a:t>
            </a:r>
            <a:r>
              <a:rPr sz="2000" spc="-55" dirty="0">
                <a:latin typeface="Cambria"/>
                <a:cs typeface="Cambria"/>
              </a:rPr>
              <a:t> </a:t>
            </a:r>
            <a:r>
              <a:rPr sz="2000" dirty="0">
                <a:latin typeface="Cambria"/>
                <a:cs typeface="Cambria"/>
              </a:rPr>
              <a:t>person</a:t>
            </a:r>
            <a:r>
              <a:rPr sz="2000" spc="-40" dirty="0">
                <a:latin typeface="Cambria"/>
                <a:cs typeface="Cambria"/>
              </a:rPr>
              <a:t> </a:t>
            </a:r>
            <a:r>
              <a:rPr sz="2000" spc="-10" dirty="0">
                <a:latin typeface="Cambria"/>
                <a:cs typeface="Cambria"/>
              </a:rPr>
              <a:t>containing </a:t>
            </a:r>
            <a:r>
              <a:rPr sz="2000" dirty="0">
                <a:latin typeface="Cambria"/>
                <a:cs typeface="Cambria"/>
              </a:rPr>
              <a:t>details</a:t>
            </a:r>
            <a:r>
              <a:rPr sz="2000" spc="-45" dirty="0">
                <a:latin typeface="Cambria"/>
                <a:cs typeface="Cambria"/>
              </a:rPr>
              <a:t> </a:t>
            </a:r>
            <a:r>
              <a:rPr sz="2000" dirty="0">
                <a:latin typeface="Cambria"/>
                <a:cs typeface="Cambria"/>
              </a:rPr>
              <a:t>of</a:t>
            </a:r>
            <a:r>
              <a:rPr sz="2000" spc="-25" dirty="0">
                <a:latin typeface="Cambria"/>
                <a:cs typeface="Cambria"/>
              </a:rPr>
              <a:t> </a:t>
            </a:r>
            <a:r>
              <a:rPr sz="2000" dirty="0">
                <a:latin typeface="Cambria"/>
                <a:cs typeface="Cambria"/>
              </a:rPr>
              <a:t>their</a:t>
            </a:r>
            <a:r>
              <a:rPr sz="2000" spc="-25" dirty="0">
                <a:latin typeface="Cambria"/>
                <a:cs typeface="Cambria"/>
              </a:rPr>
              <a:t> </a:t>
            </a:r>
            <a:r>
              <a:rPr sz="2000" dirty="0">
                <a:latin typeface="Cambria"/>
                <a:cs typeface="Cambria"/>
              </a:rPr>
              <a:t>name,</a:t>
            </a:r>
            <a:r>
              <a:rPr sz="2000" spc="-40" dirty="0">
                <a:latin typeface="Cambria"/>
                <a:cs typeface="Cambria"/>
              </a:rPr>
              <a:t> </a:t>
            </a:r>
            <a:r>
              <a:rPr sz="2000" spc="-10" dirty="0">
                <a:latin typeface="Cambria"/>
                <a:cs typeface="Cambria"/>
              </a:rPr>
              <a:t>address,</a:t>
            </a:r>
            <a:r>
              <a:rPr sz="2000" spc="-40" dirty="0">
                <a:latin typeface="Cambria"/>
                <a:cs typeface="Cambria"/>
              </a:rPr>
              <a:t> </a:t>
            </a:r>
            <a:r>
              <a:rPr sz="2000" dirty="0">
                <a:latin typeface="Cambria"/>
                <a:cs typeface="Cambria"/>
              </a:rPr>
              <a:t>and</a:t>
            </a:r>
            <a:r>
              <a:rPr sz="2000" spc="-35" dirty="0">
                <a:latin typeface="Cambria"/>
                <a:cs typeface="Cambria"/>
              </a:rPr>
              <a:t> </a:t>
            </a:r>
            <a:r>
              <a:rPr sz="2000" spc="-10" dirty="0">
                <a:latin typeface="Cambria"/>
                <a:cs typeface="Cambria"/>
              </a:rPr>
              <a:t>objectives;</a:t>
            </a:r>
            <a:endParaRPr sz="2000" dirty="0">
              <a:latin typeface="Cambria"/>
              <a:cs typeface="Cambria"/>
            </a:endParaRPr>
          </a:p>
          <a:p>
            <a:pPr marL="549275" marR="41275" indent="-182880" algn="just">
              <a:lnSpc>
                <a:spcPct val="100000"/>
              </a:lnSpc>
              <a:spcBef>
                <a:spcPts val="480"/>
              </a:spcBef>
              <a:buFont typeface="Wingdings"/>
              <a:buChar char=""/>
              <a:tabLst>
                <a:tab pos="549275" algn="l"/>
              </a:tabLst>
            </a:pPr>
            <a:r>
              <a:rPr sz="2000" dirty="0">
                <a:latin typeface="Cambria"/>
                <a:cs typeface="Cambria"/>
              </a:rPr>
              <a:t>Record</a:t>
            </a:r>
            <a:r>
              <a:rPr sz="2000" spc="-45" dirty="0">
                <a:latin typeface="Cambria"/>
                <a:cs typeface="Cambria"/>
              </a:rPr>
              <a:t> </a:t>
            </a:r>
            <a:r>
              <a:rPr sz="2000" dirty="0">
                <a:latin typeface="Cambria"/>
                <a:cs typeface="Cambria"/>
              </a:rPr>
              <a:t>of</a:t>
            </a:r>
            <a:r>
              <a:rPr sz="2000" spc="-25" dirty="0">
                <a:latin typeface="Cambria"/>
                <a:cs typeface="Cambria"/>
              </a:rPr>
              <a:t> </a:t>
            </a:r>
            <a:r>
              <a:rPr sz="2000" dirty="0">
                <a:latin typeface="Cambria"/>
                <a:cs typeface="Cambria"/>
              </a:rPr>
              <a:t>income</a:t>
            </a:r>
            <a:r>
              <a:rPr sz="2000" spc="-25" dirty="0">
                <a:latin typeface="Cambria"/>
                <a:cs typeface="Cambria"/>
              </a:rPr>
              <a:t> </a:t>
            </a:r>
            <a:r>
              <a:rPr sz="2000" dirty="0">
                <a:latin typeface="Cambria"/>
                <a:cs typeface="Cambria"/>
              </a:rPr>
              <a:t>in</a:t>
            </a:r>
            <a:r>
              <a:rPr sz="2000" spc="-35" dirty="0">
                <a:latin typeface="Cambria"/>
                <a:cs typeface="Cambria"/>
              </a:rPr>
              <a:t> </a:t>
            </a:r>
            <a:r>
              <a:rPr sz="2000" dirty="0">
                <a:latin typeface="Cambria"/>
                <a:cs typeface="Cambria"/>
              </a:rPr>
              <a:t>respect</a:t>
            </a:r>
            <a:r>
              <a:rPr sz="2000" spc="-25" dirty="0">
                <a:latin typeface="Cambria"/>
                <a:cs typeface="Cambria"/>
              </a:rPr>
              <a:t> </a:t>
            </a:r>
            <a:r>
              <a:rPr sz="2000" dirty="0">
                <a:latin typeface="Cambria"/>
                <a:cs typeface="Cambria"/>
              </a:rPr>
              <a:t>of</a:t>
            </a:r>
            <a:r>
              <a:rPr sz="2000" spc="-25" dirty="0">
                <a:latin typeface="Cambria"/>
                <a:cs typeface="Cambria"/>
              </a:rPr>
              <a:t> </a:t>
            </a:r>
            <a:r>
              <a:rPr sz="2000" spc="-10" dirty="0">
                <a:latin typeface="Cambria"/>
                <a:cs typeface="Cambria"/>
              </a:rPr>
              <a:t>voluntary</a:t>
            </a:r>
            <a:r>
              <a:rPr sz="2000" spc="-55" dirty="0">
                <a:latin typeface="Cambria"/>
                <a:cs typeface="Cambria"/>
              </a:rPr>
              <a:t> </a:t>
            </a:r>
            <a:r>
              <a:rPr sz="2000" spc="-10" dirty="0">
                <a:latin typeface="Cambria"/>
                <a:cs typeface="Cambria"/>
              </a:rPr>
              <a:t>contribution</a:t>
            </a:r>
            <a:r>
              <a:rPr sz="2000" spc="-55" dirty="0">
                <a:latin typeface="Cambria"/>
                <a:cs typeface="Cambria"/>
              </a:rPr>
              <a:t> </a:t>
            </a:r>
            <a:r>
              <a:rPr sz="2000" spc="-10" dirty="0">
                <a:latin typeface="Cambria"/>
                <a:cs typeface="Cambria"/>
              </a:rPr>
              <a:t>containing </a:t>
            </a:r>
            <a:r>
              <a:rPr sz="2000" dirty="0">
                <a:latin typeface="Cambria"/>
                <a:cs typeface="Cambria"/>
              </a:rPr>
              <a:t>details</a:t>
            </a:r>
            <a:r>
              <a:rPr sz="2000" spc="-50" dirty="0">
                <a:latin typeface="Cambria"/>
                <a:cs typeface="Cambria"/>
              </a:rPr>
              <a:t> </a:t>
            </a:r>
            <a:r>
              <a:rPr sz="2000" dirty="0">
                <a:latin typeface="Cambria"/>
                <a:cs typeface="Cambria"/>
              </a:rPr>
              <a:t>of</a:t>
            </a:r>
            <a:r>
              <a:rPr sz="2000" spc="-35" dirty="0">
                <a:latin typeface="Cambria"/>
                <a:cs typeface="Cambria"/>
              </a:rPr>
              <a:t> </a:t>
            </a:r>
            <a:r>
              <a:rPr sz="2000" spc="-25" dirty="0">
                <a:latin typeface="Cambria"/>
                <a:cs typeface="Cambria"/>
              </a:rPr>
              <a:t>donor,</a:t>
            </a:r>
            <a:r>
              <a:rPr sz="2000" spc="-45" dirty="0">
                <a:latin typeface="Cambria"/>
                <a:cs typeface="Cambria"/>
              </a:rPr>
              <a:t> </a:t>
            </a:r>
            <a:r>
              <a:rPr sz="2000" dirty="0">
                <a:latin typeface="Cambria"/>
                <a:cs typeface="Cambria"/>
              </a:rPr>
              <a:t>income</a:t>
            </a:r>
            <a:r>
              <a:rPr sz="2000" spc="-35" dirty="0">
                <a:latin typeface="Cambria"/>
                <a:cs typeface="Cambria"/>
              </a:rPr>
              <a:t> </a:t>
            </a:r>
            <a:r>
              <a:rPr sz="2000" dirty="0">
                <a:latin typeface="Cambria"/>
                <a:cs typeface="Cambria"/>
              </a:rPr>
              <a:t>from</a:t>
            </a:r>
            <a:r>
              <a:rPr sz="2000" spc="-60" dirty="0">
                <a:latin typeface="Cambria"/>
                <a:cs typeface="Cambria"/>
              </a:rPr>
              <a:t> </a:t>
            </a:r>
            <a:r>
              <a:rPr sz="2000" dirty="0">
                <a:latin typeface="Cambria"/>
                <a:cs typeface="Cambria"/>
              </a:rPr>
              <a:t>property</a:t>
            </a:r>
            <a:r>
              <a:rPr sz="2000" spc="-40" dirty="0">
                <a:latin typeface="Cambria"/>
                <a:cs typeface="Cambria"/>
              </a:rPr>
              <a:t> </a:t>
            </a:r>
            <a:r>
              <a:rPr sz="2000" dirty="0">
                <a:latin typeface="Cambria"/>
                <a:cs typeface="Cambria"/>
              </a:rPr>
              <a:t>held</a:t>
            </a:r>
            <a:r>
              <a:rPr sz="2000" spc="-30" dirty="0">
                <a:latin typeface="Cambria"/>
                <a:cs typeface="Cambria"/>
              </a:rPr>
              <a:t> </a:t>
            </a:r>
            <a:r>
              <a:rPr sz="2000" dirty="0">
                <a:latin typeface="Cambria"/>
                <a:cs typeface="Cambria"/>
              </a:rPr>
              <a:t>under</a:t>
            </a:r>
            <a:r>
              <a:rPr sz="2000" spc="-45" dirty="0">
                <a:latin typeface="Cambria"/>
                <a:cs typeface="Cambria"/>
              </a:rPr>
              <a:t> </a:t>
            </a:r>
            <a:r>
              <a:rPr sz="2000" dirty="0">
                <a:latin typeface="Cambria"/>
                <a:cs typeface="Cambria"/>
              </a:rPr>
              <a:t>trust</a:t>
            </a:r>
            <a:r>
              <a:rPr sz="2000" spc="-50" dirty="0">
                <a:latin typeface="Cambria"/>
                <a:cs typeface="Cambria"/>
              </a:rPr>
              <a:t> </a:t>
            </a:r>
            <a:r>
              <a:rPr sz="2000" dirty="0">
                <a:latin typeface="Cambria"/>
                <a:cs typeface="Cambria"/>
              </a:rPr>
              <a:t>along</a:t>
            </a:r>
            <a:r>
              <a:rPr sz="2000" spc="-50" dirty="0">
                <a:latin typeface="Cambria"/>
                <a:cs typeface="Cambria"/>
              </a:rPr>
              <a:t> </a:t>
            </a:r>
            <a:r>
              <a:rPr sz="2000" spc="-20" dirty="0">
                <a:latin typeface="Cambria"/>
                <a:cs typeface="Cambria"/>
              </a:rPr>
              <a:t>with </a:t>
            </a:r>
            <a:r>
              <a:rPr sz="2000" dirty="0">
                <a:latin typeface="Cambria"/>
                <a:cs typeface="Cambria"/>
              </a:rPr>
              <a:t>list</a:t>
            </a:r>
            <a:r>
              <a:rPr sz="2000" spc="-25" dirty="0">
                <a:latin typeface="Cambria"/>
                <a:cs typeface="Cambria"/>
              </a:rPr>
              <a:t> </a:t>
            </a:r>
            <a:r>
              <a:rPr sz="2000" dirty="0">
                <a:latin typeface="Cambria"/>
                <a:cs typeface="Cambria"/>
              </a:rPr>
              <a:t>of</a:t>
            </a:r>
            <a:r>
              <a:rPr sz="2000" spc="-25" dirty="0">
                <a:latin typeface="Cambria"/>
                <a:cs typeface="Cambria"/>
              </a:rPr>
              <a:t> </a:t>
            </a:r>
            <a:r>
              <a:rPr sz="2000" dirty="0">
                <a:latin typeface="Cambria"/>
                <a:cs typeface="Cambria"/>
              </a:rPr>
              <a:t>such</a:t>
            </a:r>
            <a:r>
              <a:rPr sz="2000" spc="-20" dirty="0">
                <a:latin typeface="Cambria"/>
                <a:cs typeface="Cambria"/>
              </a:rPr>
              <a:t> property,</a:t>
            </a:r>
            <a:r>
              <a:rPr sz="2000" spc="-30" dirty="0">
                <a:latin typeface="Cambria"/>
                <a:cs typeface="Cambria"/>
              </a:rPr>
              <a:t> </a:t>
            </a:r>
            <a:r>
              <a:rPr sz="2000" dirty="0">
                <a:latin typeface="Cambria"/>
                <a:cs typeface="Cambria"/>
              </a:rPr>
              <a:t>and</a:t>
            </a:r>
            <a:r>
              <a:rPr sz="2000" spc="-30" dirty="0">
                <a:latin typeface="Cambria"/>
                <a:cs typeface="Cambria"/>
              </a:rPr>
              <a:t> </a:t>
            </a:r>
            <a:r>
              <a:rPr sz="2000" dirty="0">
                <a:latin typeface="Cambria"/>
                <a:cs typeface="Cambria"/>
              </a:rPr>
              <a:t>other</a:t>
            </a:r>
            <a:r>
              <a:rPr sz="2000" spc="-35" dirty="0">
                <a:latin typeface="Cambria"/>
                <a:cs typeface="Cambria"/>
              </a:rPr>
              <a:t> </a:t>
            </a:r>
            <a:r>
              <a:rPr sz="2000" dirty="0">
                <a:latin typeface="Cambria"/>
                <a:cs typeface="Cambria"/>
              </a:rPr>
              <a:t>income</a:t>
            </a:r>
            <a:r>
              <a:rPr sz="2000" spc="-35" dirty="0">
                <a:latin typeface="Cambria"/>
                <a:cs typeface="Cambria"/>
              </a:rPr>
              <a:t> </a:t>
            </a:r>
            <a:r>
              <a:rPr sz="2000" dirty="0">
                <a:latin typeface="Cambria"/>
                <a:cs typeface="Cambria"/>
              </a:rPr>
              <a:t>of</a:t>
            </a:r>
            <a:r>
              <a:rPr sz="2000" spc="-25" dirty="0">
                <a:latin typeface="Cambria"/>
                <a:cs typeface="Cambria"/>
              </a:rPr>
              <a:t> </a:t>
            </a:r>
            <a:r>
              <a:rPr sz="2000" dirty="0">
                <a:latin typeface="Cambria"/>
                <a:cs typeface="Cambria"/>
              </a:rPr>
              <a:t>fund</a:t>
            </a:r>
            <a:r>
              <a:rPr sz="2000" spc="-25" dirty="0">
                <a:latin typeface="Cambria"/>
                <a:cs typeface="Cambria"/>
              </a:rPr>
              <a:t> </a:t>
            </a:r>
            <a:r>
              <a:rPr sz="2000" dirty="0">
                <a:latin typeface="Cambria"/>
                <a:cs typeface="Cambria"/>
              </a:rPr>
              <a:t>or</a:t>
            </a:r>
            <a:r>
              <a:rPr sz="2000" spc="-25" dirty="0">
                <a:latin typeface="Cambria"/>
                <a:cs typeface="Cambria"/>
              </a:rPr>
              <a:t> </a:t>
            </a:r>
            <a:r>
              <a:rPr sz="2000" dirty="0">
                <a:latin typeface="Cambria"/>
                <a:cs typeface="Cambria"/>
              </a:rPr>
              <a:t>institution</a:t>
            </a:r>
            <a:r>
              <a:rPr sz="2000" spc="-50" dirty="0">
                <a:latin typeface="Cambria"/>
                <a:cs typeface="Cambria"/>
              </a:rPr>
              <a:t> </a:t>
            </a:r>
            <a:r>
              <a:rPr sz="2000" spc="-25" dirty="0">
                <a:latin typeface="Cambria"/>
                <a:cs typeface="Cambria"/>
              </a:rPr>
              <a:t>or </a:t>
            </a:r>
            <a:r>
              <a:rPr sz="2000" dirty="0">
                <a:latin typeface="Cambria"/>
                <a:cs typeface="Cambria"/>
              </a:rPr>
              <a:t>trust,</a:t>
            </a:r>
            <a:r>
              <a:rPr sz="2000" spc="-20" dirty="0">
                <a:latin typeface="Cambria"/>
                <a:cs typeface="Cambria"/>
              </a:rPr>
              <a:t> </a:t>
            </a:r>
            <a:r>
              <a:rPr sz="2000" spc="-10" dirty="0">
                <a:latin typeface="Cambria"/>
                <a:cs typeface="Cambria"/>
              </a:rPr>
              <a:t>etc.;</a:t>
            </a:r>
            <a:endParaRPr sz="2000" dirty="0">
              <a:latin typeface="Cambria"/>
              <a:cs typeface="Cambria"/>
            </a:endParaRPr>
          </a:p>
          <a:p>
            <a:pPr marL="549275" marR="306070" indent="-182880" algn="just">
              <a:lnSpc>
                <a:spcPct val="100000"/>
              </a:lnSpc>
              <a:spcBef>
                <a:spcPts val="484"/>
              </a:spcBef>
              <a:buFont typeface="Wingdings"/>
              <a:buChar char=""/>
              <a:tabLst>
                <a:tab pos="549275" algn="l"/>
              </a:tabLst>
            </a:pPr>
            <a:r>
              <a:rPr sz="2000" dirty="0">
                <a:latin typeface="Cambria"/>
                <a:cs typeface="Cambria"/>
              </a:rPr>
              <a:t>Record</a:t>
            </a:r>
            <a:r>
              <a:rPr sz="2000" spc="-55" dirty="0">
                <a:latin typeface="Cambria"/>
                <a:cs typeface="Cambria"/>
              </a:rPr>
              <a:t> </a:t>
            </a:r>
            <a:r>
              <a:rPr sz="2000" dirty="0">
                <a:latin typeface="Cambria"/>
                <a:cs typeface="Cambria"/>
              </a:rPr>
              <a:t>in</a:t>
            </a:r>
            <a:r>
              <a:rPr sz="2000" spc="-40" dirty="0">
                <a:latin typeface="Cambria"/>
                <a:cs typeface="Cambria"/>
              </a:rPr>
              <a:t> </a:t>
            </a:r>
            <a:r>
              <a:rPr sz="2000" dirty="0">
                <a:latin typeface="Cambria"/>
                <a:cs typeface="Cambria"/>
              </a:rPr>
              <a:t>respect</a:t>
            </a:r>
            <a:r>
              <a:rPr sz="2000" spc="-35" dirty="0">
                <a:latin typeface="Cambria"/>
                <a:cs typeface="Cambria"/>
              </a:rPr>
              <a:t> </a:t>
            </a:r>
            <a:r>
              <a:rPr sz="2000" dirty="0">
                <a:latin typeface="Cambria"/>
                <a:cs typeface="Cambria"/>
              </a:rPr>
              <a:t>of</a:t>
            </a:r>
            <a:r>
              <a:rPr sz="2000" spc="-35" dirty="0">
                <a:latin typeface="Cambria"/>
                <a:cs typeface="Cambria"/>
              </a:rPr>
              <a:t> </a:t>
            </a:r>
            <a:r>
              <a:rPr sz="2000" dirty="0">
                <a:latin typeface="Cambria"/>
                <a:cs typeface="Cambria"/>
              </a:rPr>
              <a:t>the</a:t>
            </a:r>
            <a:r>
              <a:rPr sz="2000" spc="-45" dirty="0">
                <a:latin typeface="Cambria"/>
                <a:cs typeface="Cambria"/>
              </a:rPr>
              <a:t> </a:t>
            </a:r>
            <a:r>
              <a:rPr sz="2000" dirty="0">
                <a:latin typeface="Cambria"/>
                <a:cs typeface="Cambria"/>
              </a:rPr>
              <a:t>application</a:t>
            </a:r>
            <a:r>
              <a:rPr sz="2000" spc="-65" dirty="0">
                <a:latin typeface="Cambria"/>
                <a:cs typeface="Cambria"/>
              </a:rPr>
              <a:t> </a:t>
            </a:r>
            <a:r>
              <a:rPr sz="2000" dirty="0">
                <a:latin typeface="Cambria"/>
                <a:cs typeface="Cambria"/>
              </a:rPr>
              <a:t>of</a:t>
            </a:r>
            <a:r>
              <a:rPr sz="2000" spc="-40" dirty="0">
                <a:latin typeface="Cambria"/>
                <a:cs typeface="Cambria"/>
              </a:rPr>
              <a:t> </a:t>
            </a:r>
            <a:r>
              <a:rPr sz="2000" dirty="0">
                <a:latin typeface="Cambria"/>
                <a:cs typeface="Cambria"/>
              </a:rPr>
              <a:t>income</a:t>
            </a:r>
            <a:r>
              <a:rPr sz="2000" spc="-35" dirty="0">
                <a:latin typeface="Cambria"/>
                <a:cs typeface="Cambria"/>
              </a:rPr>
              <a:t> </a:t>
            </a:r>
            <a:r>
              <a:rPr sz="2000" dirty="0">
                <a:latin typeface="Cambria"/>
                <a:cs typeface="Cambria"/>
              </a:rPr>
              <a:t>in</a:t>
            </a:r>
            <a:r>
              <a:rPr sz="2000" spc="-40" dirty="0">
                <a:latin typeface="Cambria"/>
                <a:cs typeface="Cambria"/>
              </a:rPr>
              <a:t> </a:t>
            </a:r>
            <a:r>
              <a:rPr sz="2000" dirty="0">
                <a:latin typeface="Cambria"/>
                <a:cs typeface="Cambria"/>
              </a:rPr>
              <a:t>India</a:t>
            </a:r>
            <a:r>
              <a:rPr sz="2000" spc="-45" dirty="0">
                <a:latin typeface="Cambria"/>
                <a:cs typeface="Cambria"/>
              </a:rPr>
              <a:t> </a:t>
            </a:r>
            <a:r>
              <a:rPr sz="2000" dirty="0">
                <a:latin typeface="Cambria"/>
                <a:cs typeface="Cambria"/>
              </a:rPr>
              <a:t>&amp;</a:t>
            </a:r>
            <a:r>
              <a:rPr sz="2000" spc="-35" dirty="0">
                <a:latin typeface="Cambria"/>
                <a:cs typeface="Cambria"/>
              </a:rPr>
              <a:t> </a:t>
            </a:r>
            <a:r>
              <a:rPr sz="2000" spc="-10" dirty="0">
                <a:latin typeface="Cambria"/>
                <a:cs typeface="Cambria"/>
              </a:rPr>
              <a:t>outside </a:t>
            </a:r>
            <a:r>
              <a:rPr sz="2000" dirty="0">
                <a:latin typeface="Cambria"/>
                <a:cs typeface="Cambria"/>
              </a:rPr>
              <a:t>India,</a:t>
            </a:r>
            <a:r>
              <a:rPr sz="2000" spc="-55" dirty="0">
                <a:latin typeface="Cambria"/>
                <a:cs typeface="Cambria"/>
              </a:rPr>
              <a:t> </a:t>
            </a:r>
            <a:r>
              <a:rPr sz="2000" dirty="0">
                <a:latin typeface="Cambria"/>
                <a:cs typeface="Cambria"/>
              </a:rPr>
              <a:t>deemed</a:t>
            </a:r>
            <a:r>
              <a:rPr sz="2000" spc="-25" dirty="0">
                <a:latin typeface="Cambria"/>
                <a:cs typeface="Cambria"/>
              </a:rPr>
              <a:t> </a:t>
            </a:r>
            <a:r>
              <a:rPr sz="2000" dirty="0">
                <a:latin typeface="Cambria"/>
                <a:cs typeface="Cambria"/>
              </a:rPr>
              <a:t>application</a:t>
            </a:r>
            <a:r>
              <a:rPr sz="2000" spc="-75" dirty="0">
                <a:latin typeface="Cambria"/>
                <a:cs typeface="Cambria"/>
              </a:rPr>
              <a:t> </a:t>
            </a:r>
            <a:r>
              <a:rPr sz="2000" dirty="0">
                <a:latin typeface="Cambria"/>
                <a:cs typeface="Cambria"/>
              </a:rPr>
              <a:t>of</a:t>
            </a:r>
            <a:r>
              <a:rPr sz="2000" spc="-40" dirty="0">
                <a:latin typeface="Cambria"/>
                <a:cs typeface="Cambria"/>
              </a:rPr>
              <a:t> </a:t>
            </a:r>
            <a:r>
              <a:rPr sz="2000" dirty="0">
                <a:latin typeface="Cambria"/>
                <a:cs typeface="Cambria"/>
              </a:rPr>
              <a:t>income,</a:t>
            </a:r>
            <a:r>
              <a:rPr sz="2000" spc="-45" dirty="0">
                <a:latin typeface="Cambria"/>
                <a:cs typeface="Cambria"/>
              </a:rPr>
              <a:t> </a:t>
            </a:r>
            <a:r>
              <a:rPr sz="2000" dirty="0">
                <a:latin typeface="Cambria"/>
                <a:cs typeface="Cambria"/>
              </a:rPr>
              <a:t>income</a:t>
            </a:r>
            <a:r>
              <a:rPr sz="2000" spc="-55" dirty="0">
                <a:latin typeface="Cambria"/>
                <a:cs typeface="Cambria"/>
              </a:rPr>
              <a:t> </a:t>
            </a:r>
            <a:r>
              <a:rPr sz="2000" dirty="0">
                <a:latin typeface="Cambria"/>
                <a:cs typeface="Cambria"/>
              </a:rPr>
              <a:t>accumulated</a:t>
            </a:r>
            <a:r>
              <a:rPr sz="2000" spc="-70" dirty="0">
                <a:latin typeface="Cambria"/>
                <a:cs typeface="Cambria"/>
              </a:rPr>
              <a:t> </a:t>
            </a:r>
            <a:r>
              <a:rPr sz="2000" dirty="0">
                <a:latin typeface="Cambria"/>
                <a:cs typeface="Cambria"/>
              </a:rPr>
              <a:t>or</a:t>
            </a:r>
            <a:r>
              <a:rPr sz="2000" spc="-30" dirty="0">
                <a:latin typeface="Cambria"/>
                <a:cs typeface="Cambria"/>
              </a:rPr>
              <a:t> </a:t>
            </a:r>
            <a:r>
              <a:rPr sz="2000" spc="-25" dirty="0">
                <a:latin typeface="Cambria"/>
                <a:cs typeface="Cambria"/>
              </a:rPr>
              <a:t>set </a:t>
            </a:r>
            <a:r>
              <a:rPr sz="2000" dirty="0">
                <a:latin typeface="Cambria"/>
                <a:cs typeface="Cambria"/>
              </a:rPr>
              <a:t>apart,</a:t>
            </a:r>
            <a:r>
              <a:rPr sz="2000" spc="-55" dirty="0">
                <a:latin typeface="Cambria"/>
                <a:cs typeface="Cambria"/>
              </a:rPr>
              <a:t> </a:t>
            </a:r>
            <a:r>
              <a:rPr sz="2000" dirty="0">
                <a:latin typeface="Cambria"/>
                <a:cs typeface="Cambria"/>
              </a:rPr>
              <a:t>money</a:t>
            </a:r>
            <a:r>
              <a:rPr sz="2000" spc="-15" dirty="0">
                <a:latin typeface="Cambria"/>
                <a:cs typeface="Cambria"/>
              </a:rPr>
              <a:t> </a:t>
            </a:r>
            <a:r>
              <a:rPr sz="2000" spc="-10" dirty="0">
                <a:latin typeface="Cambria"/>
                <a:cs typeface="Cambria"/>
              </a:rPr>
              <a:t>invested</a:t>
            </a:r>
            <a:r>
              <a:rPr sz="2000" spc="-40" dirty="0">
                <a:latin typeface="Cambria"/>
                <a:cs typeface="Cambria"/>
              </a:rPr>
              <a:t> </a:t>
            </a:r>
            <a:r>
              <a:rPr sz="2000" dirty="0">
                <a:latin typeface="Cambria"/>
                <a:cs typeface="Cambria"/>
              </a:rPr>
              <a:t>in</a:t>
            </a:r>
            <a:r>
              <a:rPr sz="2000" spc="-30" dirty="0">
                <a:latin typeface="Cambria"/>
                <a:cs typeface="Cambria"/>
              </a:rPr>
              <a:t> </a:t>
            </a:r>
            <a:r>
              <a:rPr sz="2000" dirty="0">
                <a:latin typeface="Cambria"/>
                <a:cs typeface="Cambria"/>
              </a:rPr>
              <a:t>the</a:t>
            </a:r>
            <a:r>
              <a:rPr sz="2000" spc="-45" dirty="0">
                <a:latin typeface="Cambria"/>
                <a:cs typeface="Cambria"/>
              </a:rPr>
              <a:t> </a:t>
            </a:r>
            <a:r>
              <a:rPr sz="2000" dirty="0">
                <a:latin typeface="Cambria"/>
                <a:cs typeface="Cambria"/>
              </a:rPr>
              <a:t>specified</a:t>
            </a:r>
            <a:r>
              <a:rPr sz="2000" spc="-35" dirty="0">
                <a:latin typeface="Cambria"/>
                <a:cs typeface="Cambria"/>
              </a:rPr>
              <a:t> </a:t>
            </a:r>
            <a:r>
              <a:rPr sz="2000" dirty="0">
                <a:latin typeface="Cambria"/>
                <a:cs typeface="Cambria"/>
              </a:rPr>
              <a:t>mode,</a:t>
            </a:r>
            <a:r>
              <a:rPr sz="2000" spc="-35" dirty="0">
                <a:latin typeface="Cambria"/>
                <a:cs typeface="Cambria"/>
              </a:rPr>
              <a:t> </a:t>
            </a:r>
            <a:r>
              <a:rPr sz="2000" spc="-10" dirty="0">
                <a:latin typeface="Cambria"/>
                <a:cs typeface="Cambria"/>
              </a:rPr>
              <a:t>etc.;</a:t>
            </a:r>
            <a:endParaRPr sz="2000" dirty="0">
              <a:latin typeface="Cambria"/>
              <a:cs typeface="Cambria"/>
            </a:endParaRPr>
          </a:p>
          <a:p>
            <a:pPr marL="548640" indent="-182245" algn="just">
              <a:lnSpc>
                <a:spcPct val="100000"/>
              </a:lnSpc>
              <a:spcBef>
                <a:spcPts val="480"/>
              </a:spcBef>
              <a:buFont typeface="Wingdings"/>
              <a:buChar char=""/>
              <a:tabLst>
                <a:tab pos="548640" algn="l"/>
              </a:tabLst>
            </a:pPr>
            <a:r>
              <a:rPr sz="2000" dirty="0">
                <a:latin typeface="Cambria"/>
                <a:cs typeface="Cambria"/>
              </a:rPr>
              <a:t>Record</a:t>
            </a:r>
            <a:r>
              <a:rPr sz="2000" spc="-40" dirty="0">
                <a:latin typeface="Cambria"/>
                <a:cs typeface="Cambria"/>
              </a:rPr>
              <a:t> </a:t>
            </a:r>
            <a:r>
              <a:rPr sz="2000" dirty="0">
                <a:latin typeface="Cambria"/>
                <a:cs typeface="Cambria"/>
              </a:rPr>
              <a:t>of</a:t>
            </a:r>
            <a:r>
              <a:rPr sz="2000" spc="-20" dirty="0">
                <a:latin typeface="Cambria"/>
                <a:cs typeface="Cambria"/>
              </a:rPr>
              <a:t> </a:t>
            </a:r>
            <a:r>
              <a:rPr sz="2000" spc="-10" dirty="0">
                <a:latin typeface="Cambria"/>
                <a:cs typeface="Cambria"/>
              </a:rPr>
              <a:t>voluntary</a:t>
            </a:r>
            <a:r>
              <a:rPr sz="2000" spc="-45" dirty="0">
                <a:latin typeface="Cambria"/>
                <a:cs typeface="Cambria"/>
              </a:rPr>
              <a:t> </a:t>
            </a:r>
            <a:r>
              <a:rPr sz="2000" spc="-10" dirty="0">
                <a:latin typeface="Cambria"/>
                <a:cs typeface="Cambria"/>
              </a:rPr>
              <a:t>contribution</a:t>
            </a:r>
            <a:r>
              <a:rPr sz="2000" spc="-55" dirty="0">
                <a:latin typeface="Cambria"/>
                <a:cs typeface="Cambria"/>
              </a:rPr>
              <a:t> </a:t>
            </a:r>
            <a:r>
              <a:rPr sz="2000" spc="-10" dirty="0">
                <a:latin typeface="Cambria"/>
                <a:cs typeface="Cambria"/>
              </a:rPr>
              <a:t>received</a:t>
            </a:r>
            <a:r>
              <a:rPr sz="2000" spc="-20" dirty="0">
                <a:latin typeface="Cambria"/>
                <a:cs typeface="Cambria"/>
              </a:rPr>
              <a:t> </a:t>
            </a:r>
            <a:r>
              <a:rPr sz="2000" dirty="0">
                <a:latin typeface="Cambria"/>
                <a:cs typeface="Cambria"/>
              </a:rPr>
              <a:t>&amp;</a:t>
            </a:r>
            <a:r>
              <a:rPr sz="2000" spc="-15" dirty="0">
                <a:latin typeface="Cambria"/>
                <a:cs typeface="Cambria"/>
              </a:rPr>
              <a:t> </a:t>
            </a:r>
            <a:r>
              <a:rPr sz="2000" dirty="0">
                <a:latin typeface="Cambria"/>
                <a:cs typeface="Cambria"/>
              </a:rPr>
              <a:t>its</a:t>
            </a:r>
            <a:r>
              <a:rPr sz="2000" spc="-10" dirty="0">
                <a:latin typeface="Cambria"/>
                <a:cs typeface="Cambria"/>
              </a:rPr>
              <a:t> application;</a:t>
            </a:r>
            <a:endParaRPr sz="2000" dirty="0">
              <a:latin typeface="Cambria"/>
              <a:cs typeface="Cambria"/>
            </a:endParaRPr>
          </a:p>
          <a:p>
            <a:pPr marL="548640" indent="-182245" algn="just">
              <a:lnSpc>
                <a:spcPct val="100000"/>
              </a:lnSpc>
              <a:spcBef>
                <a:spcPts val="480"/>
              </a:spcBef>
              <a:buFont typeface="Wingdings"/>
              <a:buChar char=""/>
              <a:tabLst>
                <a:tab pos="548640" algn="l"/>
              </a:tabLst>
            </a:pPr>
            <a:r>
              <a:rPr sz="2000" dirty="0">
                <a:latin typeface="Cambria"/>
                <a:cs typeface="Cambria"/>
              </a:rPr>
              <a:t>Records</a:t>
            </a:r>
            <a:r>
              <a:rPr sz="2000" spc="-50" dirty="0">
                <a:latin typeface="Cambria"/>
                <a:cs typeface="Cambria"/>
              </a:rPr>
              <a:t> </a:t>
            </a:r>
            <a:r>
              <a:rPr sz="2000" dirty="0">
                <a:latin typeface="Cambria"/>
                <a:cs typeface="Cambria"/>
              </a:rPr>
              <a:t>of</a:t>
            </a:r>
            <a:r>
              <a:rPr sz="2000" spc="-35" dirty="0">
                <a:latin typeface="Cambria"/>
                <a:cs typeface="Cambria"/>
              </a:rPr>
              <a:t> </a:t>
            </a:r>
            <a:r>
              <a:rPr sz="2000" dirty="0">
                <a:latin typeface="Cambria"/>
                <a:cs typeface="Cambria"/>
              </a:rPr>
              <a:t>loans</a:t>
            </a:r>
            <a:r>
              <a:rPr sz="2000" spc="-35" dirty="0">
                <a:latin typeface="Cambria"/>
                <a:cs typeface="Cambria"/>
              </a:rPr>
              <a:t> </a:t>
            </a:r>
            <a:r>
              <a:rPr sz="2000" dirty="0">
                <a:latin typeface="Cambria"/>
                <a:cs typeface="Cambria"/>
              </a:rPr>
              <a:t>and</a:t>
            </a:r>
            <a:r>
              <a:rPr sz="2000" spc="-35" dirty="0">
                <a:latin typeface="Cambria"/>
                <a:cs typeface="Cambria"/>
              </a:rPr>
              <a:t> </a:t>
            </a:r>
            <a:r>
              <a:rPr sz="2000" spc="-10" dirty="0">
                <a:latin typeface="Cambria"/>
                <a:cs typeface="Cambria"/>
              </a:rPr>
              <a:t>borrowings;</a:t>
            </a:r>
            <a:endParaRPr sz="2000" dirty="0">
              <a:latin typeface="Cambria"/>
              <a:cs typeface="Cambria"/>
            </a:endParaRPr>
          </a:p>
          <a:p>
            <a:pPr marL="548640" indent="-182245" algn="just">
              <a:lnSpc>
                <a:spcPct val="100000"/>
              </a:lnSpc>
              <a:spcBef>
                <a:spcPts val="480"/>
              </a:spcBef>
              <a:buFont typeface="Wingdings"/>
              <a:buChar char=""/>
              <a:tabLst>
                <a:tab pos="548640" algn="l"/>
              </a:tabLst>
            </a:pPr>
            <a:r>
              <a:rPr sz="2000" dirty="0">
                <a:latin typeface="Cambria"/>
                <a:cs typeface="Cambria"/>
              </a:rPr>
              <a:t>Record</a:t>
            </a:r>
            <a:r>
              <a:rPr sz="2000" spc="-65" dirty="0">
                <a:latin typeface="Cambria"/>
                <a:cs typeface="Cambria"/>
              </a:rPr>
              <a:t> </a:t>
            </a:r>
            <a:r>
              <a:rPr sz="2000" dirty="0">
                <a:latin typeface="Cambria"/>
                <a:cs typeface="Cambria"/>
              </a:rPr>
              <a:t>of</a:t>
            </a:r>
            <a:r>
              <a:rPr sz="2000" spc="-50" dirty="0">
                <a:latin typeface="Cambria"/>
                <a:cs typeface="Cambria"/>
              </a:rPr>
              <a:t> </a:t>
            </a:r>
            <a:r>
              <a:rPr sz="2000" dirty="0">
                <a:latin typeface="Cambria"/>
                <a:cs typeface="Cambria"/>
              </a:rPr>
              <a:t>properties</a:t>
            </a:r>
            <a:r>
              <a:rPr sz="2000" spc="-65" dirty="0">
                <a:latin typeface="Cambria"/>
                <a:cs typeface="Cambria"/>
              </a:rPr>
              <a:t> </a:t>
            </a:r>
            <a:r>
              <a:rPr sz="2000" dirty="0">
                <a:latin typeface="Cambria"/>
                <a:cs typeface="Cambria"/>
              </a:rPr>
              <a:t>held</a:t>
            </a:r>
            <a:r>
              <a:rPr sz="2000" spc="-45" dirty="0">
                <a:latin typeface="Cambria"/>
                <a:cs typeface="Cambria"/>
              </a:rPr>
              <a:t> </a:t>
            </a:r>
            <a:r>
              <a:rPr sz="2000" dirty="0">
                <a:latin typeface="Cambria"/>
                <a:cs typeface="Cambria"/>
              </a:rPr>
              <a:t>by</a:t>
            </a:r>
            <a:r>
              <a:rPr sz="2000" spc="-40" dirty="0">
                <a:latin typeface="Cambria"/>
                <a:cs typeface="Cambria"/>
              </a:rPr>
              <a:t> </a:t>
            </a:r>
            <a:r>
              <a:rPr sz="2000" spc="-10" dirty="0">
                <a:latin typeface="Cambria"/>
                <a:cs typeface="Cambria"/>
              </a:rPr>
              <a:t>trust;</a:t>
            </a:r>
            <a:endParaRPr sz="2000" dirty="0">
              <a:latin typeface="Cambria"/>
              <a:cs typeface="Cambria"/>
            </a:endParaRPr>
          </a:p>
          <a:p>
            <a:pPr marL="548640" indent="-182245" algn="just">
              <a:lnSpc>
                <a:spcPct val="100000"/>
              </a:lnSpc>
              <a:spcBef>
                <a:spcPts val="480"/>
              </a:spcBef>
              <a:buFont typeface="Wingdings"/>
              <a:buChar char=""/>
              <a:tabLst>
                <a:tab pos="548640" algn="l"/>
              </a:tabLst>
            </a:pPr>
            <a:r>
              <a:rPr sz="2000" dirty="0">
                <a:latin typeface="Cambria"/>
                <a:cs typeface="Cambria"/>
              </a:rPr>
              <a:t>Record</a:t>
            </a:r>
            <a:r>
              <a:rPr sz="2000" spc="-55" dirty="0">
                <a:latin typeface="Cambria"/>
                <a:cs typeface="Cambria"/>
              </a:rPr>
              <a:t> </a:t>
            </a:r>
            <a:r>
              <a:rPr sz="2000" dirty="0">
                <a:latin typeface="Cambria"/>
                <a:cs typeface="Cambria"/>
              </a:rPr>
              <a:t>of</a:t>
            </a:r>
            <a:r>
              <a:rPr sz="2000" spc="-40" dirty="0">
                <a:latin typeface="Cambria"/>
                <a:cs typeface="Cambria"/>
              </a:rPr>
              <a:t> </a:t>
            </a:r>
            <a:r>
              <a:rPr sz="2000" dirty="0">
                <a:latin typeface="Cambria"/>
                <a:cs typeface="Cambria"/>
              </a:rPr>
              <a:t>the</a:t>
            </a:r>
            <a:r>
              <a:rPr sz="2000" spc="-40" dirty="0">
                <a:latin typeface="Cambria"/>
                <a:cs typeface="Cambria"/>
              </a:rPr>
              <a:t> </a:t>
            </a:r>
            <a:r>
              <a:rPr sz="2000" dirty="0">
                <a:latin typeface="Cambria"/>
                <a:cs typeface="Cambria"/>
              </a:rPr>
              <a:t>specified</a:t>
            </a:r>
            <a:r>
              <a:rPr sz="2000" spc="-45" dirty="0">
                <a:latin typeface="Cambria"/>
                <a:cs typeface="Cambria"/>
              </a:rPr>
              <a:t> </a:t>
            </a:r>
            <a:r>
              <a:rPr sz="2000" spc="-10" dirty="0">
                <a:latin typeface="Cambria"/>
                <a:cs typeface="Cambria"/>
              </a:rPr>
              <a:t>person.</a:t>
            </a:r>
            <a:endParaRPr sz="2000" dirty="0">
              <a:latin typeface="Cambria"/>
              <a:cs typeface="Cambria"/>
            </a:endParaRPr>
          </a:p>
        </p:txBody>
      </p:sp>
      <p:sp>
        <p:nvSpPr>
          <p:cNvPr id="4" name="Slide Number Placeholder 3">
            <a:extLst>
              <a:ext uri="{FF2B5EF4-FFF2-40B4-BE49-F238E27FC236}">
                <a16:creationId xmlns:a16="http://schemas.microsoft.com/office/drawing/2014/main" id="{EB356B5F-2988-4240-9864-292307B46D37}"/>
              </a:ext>
            </a:extLst>
          </p:cNvPr>
          <p:cNvSpPr>
            <a:spLocks noGrp="1"/>
          </p:cNvSpPr>
          <p:nvPr>
            <p:ph type="sldNum" sz="quarter" idx="12"/>
          </p:nvPr>
        </p:nvSpPr>
        <p:spPr/>
        <p:txBody>
          <a:bodyPr/>
          <a:lstStyle/>
          <a:p>
            <a:fld id="{B6F15528-21DE-4FAA-801E-634DDDAF4B2B}" type="slidenum">
              <a:rPr lang="en-IN" smtClean="0"/>
              <a:t>30</a:t>
            </a:fld>
            <a:endParaRPr lang="en-IN"/>
          </a:p>
        </p:txBody>
      </p:sp>
      <p:sp>
        <p:nvSpPr>
          <p:cNvPr id="11" name="object 6">
            <a:extLst>
              <a:ext uri="{FF2B5EF4-FFF2-40B4-BE49-F238E27FC236}">
                <a16:creationId xmlns:a16="http://schemas.microsoft.com/office/drawing/2014/main" id="{22C8F5FF-72C7-4775-AE09-C6140910D693}"/>
              </a:ext>
            </a:extLst>
          </p:cNvPr>
          <p:cNvSpPr txBox="1">
            <a:spLocks noGrp="1"/>
          </p:cNvSpPr>
          <p:nvPr>
            <p:ph type="title"/>
          </p:nvPr>
        </p:nvSpPr>
        <p:spPr>
          <a:xfrm>
            <a:off x="764540" y="140372"/>
            <a:ext cx="6873139" cy="1121461"/>
          </a:xfrm>
          <a:prstGeom prst="rect">
            <a:avLst/>
          </a:prstGeom>
        </p:spPr>
        <p:txBody>
          <a:bodyPr vert="horz" wrap="square" lIns="0" tIns="13335" rIns="0" bIns="0" rtlCol="0">
            <a:spAutoFit/>
          </a:bodyPr>
          <a:lstStyle/>
          <a:p>
            <a:pPr marR="5080">
              <a:lnSpc>
                <a:spcPct val="100000"/>
              </a:lnSpc>
              <a:spcBef>
                <a:spcPts val="105"/>
              </a:spcBef>
            </a:pPr>
            <a:r>
              <a:rPr sz="3600" dirty="0"/>
              <a:t>Maintenance</a:t>
            </a:r>
            <a:r>
              <a:rPr sz="3600" spc="-60" dirty="0"/>
              <a:t> </a:t>
            </a:r>
            <a:r>
              <a:rPr sz="3600" dirty="0"/>
              <a:t>of</a:t>
            </a:r>
            <a:r>
              <a:rPr sz="3600" spc="-50" dirty="0"/>
              <a:t> </a:t>
            </a:r>
            <a:r>
              <a:rPr sz="3600" dirty="0"/>
              <a:t>Books</a:t>
            </a:r>
            <a:r>
              <a:rPr sz="3600" spc="-65" dirty="0"/>
              <a:t> </a:t>
            </a:r>
            <a:r>
              <a:rPr sz="3600" dirty="0"/>
              <a:t>of</a:t>
            </a:r>
            <a:r>
              <a:rPr sz="3600" spc="-40" dirty="0"/>
              <a:t> </a:t>
            </a:r>
            <a:r>
              <a:rPr sz="3600" dirty="0"/>
              <a:t>Accounts</a:t>
            </a:r>
            <a:r>
              <a:rPr sz="3600" spc="-35" dirty="0"/>
              <a:t> </a:t>
            </a:r>
            <a:r>
              <a:rPr sz="3600" dirty="0"/>
              <a:t>and</a:t>
            </a:r>
            <a:r>
              <a:rPr sz="3600" spc="-40" dirty="0"/>
              <a:t> </a:t>
            </a:r>
            <a:r>
              <a:rPr sz="3600" spc="-10" dirty="0"/>
              <a:t>other documents</a:t>
            </a:r>
            <a:endParaRPr sz="36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p:nvPr/>
        </p:nvSpPr>
        <p:spPr>
          <a:xfrm>
            <a:off x="609600" y="1781498"/>
            <a:ext cx="7581265" cy="4013919"/>
          </a:xfrm>
          <a:prstGeom prst="rect">
            <a:avLst/>
          </a:prstGeom>
        </p:spPr>
        <p:txBody>
          <a:bodyPr vert="horz" wrap="square" lIns="0" tIns="12700" rIns="0" bIns="0" rtlCol="0">
            <a:spAutoFit/>
          </a:bodyPr>
          <a:lstStyle/>
          <a:p>
            <a:pPr marL="285115" marR="5715" indent="-273050" algn="just">
              <a:lnSpc>
                <a:spcPct val="100000"/>
              </a:lnSpc>
              <a:spcBef>
                <a:spcPts val="100"/>
              </a:spcBef>
              <a:buAutoNum type="arabicPeriod" startAt="2"/>
              <a:tabLst>
                <a:tab pos="285115" algn="l"/>
                <a:tab pos="311150" algn="l"/>
              </a:tabLst>
            </a:pPr>
            <a:r>
              <a:rPr sz="2000" dirty="0">
                <a:latin typeface="Cambria"/>
                <a:cs typeface="Cambria"/>
              </a:rPr>
              <a:t>	The</a:t>
            </a:r>
            <a:r>
              <a:rPr sz="2000" spc="-50" dirty="0">
                <a:latin typeface="Cambria"/>
                <a:cs typeface="Cambria"/>
              </a:rPr>
              <a:t> </a:t>
            </a:r>
            <a:r>
              <a:rPr sz="2000" dirty="0">
                <a:latin typeface="Cambria"/>
                <a:cs typeface="Cambria"/>
              </a:rPr>
              <a:t>books</a:t>
            </a:r>
            <a:r>
              <a:rPr sz="2000" spc="-50" dirty="0">
                <a:latin typeface="Cambria"/>
                <a:cs typeface="Cambria"/>
              </a:rPr>
              <a:t> </a:t>
            </a:r>
            <a:r>
              <a:rPr sz="2000" dirty="0">
                <a:latin typeface="Cambria"/>
                <a:cs typeface="Cambria"/>
              </a:rPr>
              <a:t>of</a:t>
            </a:r>
            <a:r>
              <a:rPr sz="2000" spc="-45" dirty="0">
                <a:latin typeface="Cambria"/>
                <a:cs typeface="Cambria"/>
              </a:rPr>
              <a:t> </a:t>
            </a:r>
            <a:r>
              <a:rPr sz="2000" dirty="0">
                <a:latin typeface="Cambria"/>
                <a:cs typeface="Cambria"/>
              </a:rPr>
              <a:t>account</a:t>
            </a:r>
            <a:r>
              <a:rPr sz="2000" spc="-25" dirty="0">
                <a:latin typeface="Cambria"/>
                <a:cs typeface="Cambria"/>
              </a:rPr>
              <a:t> </a:t>
            </a:r>
            <a:r>
              <a:rPr sz="2000" dirty="0">
                <a:latin typeface="Cambria"/>
                <a:cs typeface="Cambria"/>
              </a:rPr>
              <a:t>and</a:t>
            </a:r>
            <a:r>
              <a:rPr sz="2000" spc="-55" dirty="0">
                <a:latin typeface="Cambria"/>
                <a:cs typeface="Cambria"/>
              </a:rPr>
              <a:t> </a:t>
            </a:r>
            <a:r>
              <a:rPr sz="2000" dirty="0">
                <a:latin typeface="Cambria"/>
                <a:cs typeface="Cambria"/>
              </a:rPr>
              <a:t>other</a:t>
            </a:r>
            <a:r>
              <a:rPr sz="2000" spc="-60" dirty="0">
                <a:latin typeface="Cambria"/>
                <a:cs typeface="Cambria"/>
              </a:rPr>
              <a:t> </a:t>
            </a:r>
            <a:r>
              <a:rPr sz="2000" dirty="0">
                <a:latin typeface="Cambria"/>
                <a:cs typeface="Cambria"/>
              </a:rPr>
              <a:t>documents</a:t>
            </a:r>
            <a:r>
              <a:rPr sz="2000" spc="-30" dirty="0">
                <a:latin typeface="Cambria"/>
                <a:cs typeface="Cambria"/>
              </a:rPr>
              <a:t> </a:t>
            </a:r>
            <a:r>
              <a:rPr sz="2000" dirty="0">
                <a:latin typeface="Cambria"/>
                <a:cs typeface="Cambria"/>
              </a:rPr>
              <a:t>may</a:t>
            </a:r>
            <a:r>
              <a:rPr sz="2000" spc="-50" dirty="0">
                <a:latin typeface="Cambria"/>
                <a:cs typeface="Cambria"/>
              </a:rPr>
              <a:t> </a:t>
            </a:r>
            <a:r>
              <a:rPr sz="2000" dirty="0">
                <a:latin typeface="Cambria"/>
                <a:cs typeface="Cambria"/>
              </a:rPr>
              <a:t>be</a:t>
            </a:r>
            <a:r>
              <a:rPr sz="2000" spc="-50" dirty="0">
                <a:latin typeface="Cambria"/>
                <a:cs typeface="Cambria"/>
              </a:rPr>
              <a:t> </a:t>
            </a:r>
            <a:r>
              <a:rPr sz="2000" spc="-20" dirty="0">
                <a:latin typeface="Cambria"/>
                <a:cs typeface="Cambria"/>
              </a:rPr>
              <a:t>kept </a:t>
            </a:r>
            <a:r>
              <a:rPr sz="2000" dirty="0">
                <a:latin typeface="Cambria"/>
                <a:cs typeface="Cambria"/>
              </a:rPr>
              <a:t>in</a:t>
            </a:r>
            <a:r>
              <a:rPr sz="2000" spc="204" dirty="0">
                <a:latin typeface="Cambria"/>
                <a:cs typeface="Cambria"/>
              </a:rPr>
              <a:t> </a:t>
            </a:r>
            <a:r>
              <a:rPr sz="2000" dirty="0">
                <a:latin typeface="Cambria"/>
                <a:cs typeface="Cambria"/>
              </a:rPr>
              <a:t>written</a:t>
            </a:r>
            <a:r>
              <a:rPr sz="2000" spc="204" dirty="0">
                <a:latin typeface="Cambria"/>
                <a:cs typeface="Cambria"/>
              </a:rPr>
              <a:t> </a:t>
            </a:r>
            <a:r>
              <a:rPr sz="2000" dirty="0">
                <a:latin typeface="Cambria"/>
                <a:cs typeface="Cambria"/>
              </a:rPr>
              <a:t>form</a:t>
            </a:r>
            <a:r>
              <a:rPr sz="2000" spc="204" dirty="0">
                <a:latin typeface="Cambria"/>
                <a:cs typeface="Cambria"/>
              </a:rPr>
              <a:t> </a:t>
            </a:r>
            <a:r>
              <a:rPr sz="2000" dirty="0">
                <a:latin typeface="Cambria"/>
                <a:cs typeface="Cambria"/>
              </a:rPr>
              <a:t>or</a:t>
            </a:r>
            <a:r>
              <a:rPr sz="2000" spc="200" dirty="0">
                <a:latin typeface="Cambria"/>
                <a:cs typeface="Cambria"/>
              </a:rPr>
              <a:t> </a:t>
            </a:r>
            <a:r>
              <a:rPr sz="2000" dirty="0">
                <a:latin typeface="Cambria"/>
                <a:cs typeface="Cambria"/>
              </a:rPr>
              <a:t>in</a:t>
            </a:r>
            <a:r>
              <a:rPr sz="2000" spc="210" dirty="0">
                <a:latin typeface="Cambria"/>
                <a:cs typeface="Cambria"/>
              </a:rPr>
              <a:t> </a:t>
            </a:r>
            <a:r>
              <a:rPr sz="2000" dirty="0">
                <a:latin typeface="Cambria"/>
                <a:cs typeface="Cambria"/>
              </a:rPr>
              <a:t>electronic</a:t>
            </a:r>
            <a:r>
              <a:rPr sz="2000" spc="195" dirty="0">
                <a:latin typeface="Cambria"/>
                <a:cs typeface="Cambria"/>
              </a:rPr>
              <a:t> </a:t>
            </a:r>
            <a:r>
              <a:rPr sz="2000" dirty="0">
                <a:latin typeface="Cambria"/>
                <a:cs typeface="Cambria"/>
              </a:rPr>
              <a:t>form</a:t>
            </a:r>
            <a:r>
              <a:rPr sz="2000" spc="210" dirty="0">
                <a:latin typeface="Cambria"/>
                <a:cs typeface="Cambria"/>
              </a:rPr>
              <a:t> </a:t>
            </a:r>
            <a:r>
              <a:rPr sz="2000" dirty="0">
                <a:latin typeface="Cambria"/>
                <a:cs typeface="Cambria"/>
              </a:rPr>
              <a:t>or</a:t>
            </a:r>
            <a:r>
              <a:rPr sz="2000" spc="200" dirty="0">
                <a:latin typeface="Cambria"/>
                <a:cs typeface="Cambria"/>
              </a:rPr>
              <a:t> </a:t>
            </a:r>
            <a:r>
              <a:rPr sz="2000" dirty="0">
                <a:latin typeface="Cambria"/>
                <a:cs typeface="Cambria"/>
              </a:rPr>
              <a:t>in</a:t>
            </a:r>
            <a:r>
              <a:rPr sz="2000" spc="210" dirty="0">
                <a:latin typeface="Cambria"/>
                <a:cs typeface="Cambria"/>
              </a:rPr>
              <a:t> </a:t>
            </a:r>
            <a:r>
              <a:rPr sz="2000" dirty="0">
                <a:latin typeface="Cambria"/>
                <a:cs typeface="Cambria"/>
              </a:rPr>
              <a:t>digital</a:t>
            </a:r>
            <a:r>
              <a:rPr sz="2000" spc="195" dirty="0">
                <a:latin typeface="Cambria"/>
                <a:cs typeface="Cambria"/>
              </a:rPr>
              <a:t> </a:t>
            </a:r>
            <a:r>
              <a:rPr sz="2000" spc="-20" dirty="0">
                <a:latin typeface="Cambria"/>
                <a:cs typeface="Cambria"/>
              </a:rPr>
              <a:t>form </a:t>
            </a:r>
            <a:r>
              <a:rPr sz="2000" dirty="0">
                <a:latin typeface="Cambria"/>
                <a:cs typeface="Cambria"/>
              </a:rPr>
              <a:t>or</a:t>
            </a:r>
            <a:r>
              <a:rPr sz="2000" spc="-60" dirty="0">
                <a:latin typeface="Cambria"/>
                <a:cs typeface="Cambria"/>
              </a:rPr>
              <a:t> </a:t>
            </a:r>
            <a:r>
              <a:rPr sz="2000" dirty="0">
                <a:latin typeface="Cambria"/>
                <a:cs typeface="Cambria"/>
              </a:rPr>
              <a:t>as</a:t>
            </a:r>
            <a:r>
              <a:rPr sz="2000" spc="-55" dirty="0">
                <a:latin typeface="Cambria"/>
                <a:cs typeface="Cambria"/>
              </a:rPr>
              <a:t> </a:t>
            </a:r>
            <a:r>
              <a:rPr sz="2000" dirty="0">
                <a:latin typeface="Cambria"/>
                <a:cs typeface="Cambria"/>
              </a:rPr>
              <a:t>printouts</a:t>
            </a:r>
            <a:r>
              <a:rPr sz="2000" spc="-50" dirty="0">
                <a:latin typeface="Cambria"/>
                <a:cs typeface="Cambria"/>
              </a:rPr>
              <a:t> </a:t>
            </a:r>
            <a:r>
              <a:rPr sz="2000" dirty="0">
                <a:latin typeface="Cambria"/>
                <a:cs typeface="Cambria"/>
              </a:rPr>
              <a:t>of</a:t>
            </a:r>
            <a:r>
              <a:rPr sz="2000" spc="-50" dirty="0">
                <a:latin typeface="Cambria"/>
                <a:cs typeface="Cambria"/>
              </a:rPr>
              <a:t> </a:t>
            </a:r>
            <a:r>
              <a:rPr sz="2000" dirty="0">
                <a:latin typeface="Cambria"/>
                <a:cs typeface="Cambria"/>
              </a:rPr>
              <a:t>data</a:t>
            </a:r>
            <a:r>
              <a:rPr sz="2000" spc="-40" dirty="0">
                <a:latin typeface="Cambria"/>
                <a:cs typeface="Cambria"/>
              </a:rPr>
              <a:t> </a:t>
            </a:r>
            <a:r>
              <a:rPr sz="2000" dirty="0">
                <a:latin typeface="Cambria"/>
                <a:cs typeface="Cambria"/>
              </a:rPr>
              <a:t>stored</a:t>
            </a:r>
            <a:r>
              <a:rPr sz="2000" spc="-45" dirty="0">
                <a:latin typeface="Cambria"/>
                <a:cs typeface="Cambria"/>
              </a:rPr>
              <a:t> </a:t>
            </a:r>
            <a:r>
              <a:rPr sz="2000" spc="-10" dirty="0">
                <a:latin typeface="Cambria"/>
                <a:cs typeface="Cambria"/>
              </a:rPr>
              <a:t>digitally.</a:t>
            </a:r>
            <a:endParaRPr sz="2000" dirty="0">
              <a:latin typeface="Cambria"/>
              <a:cs typeface="Cambria"/>
            </a:endParaRPr>
          </a:p>
          <a:p>
            <a:pPr>
              <a:lnSpc>
                <a:spcPct val="100000"/>
              </a:lnSpc>
              <a:spcBef>
                <a:spcPts val="1220"/>
              </a:spcBef>
              <a:buFont typeface="Cambria"/>
              <a:buAutoNum type="arabicPeriod" startAt="2"/>
            </a:pPr>
            <a:endParaRPr sz="2000" dirty="0">
              <a:latin typeface="Cambria"/>
              <a:cs typeface="Cambria"/>
            </a:endParaRPr>
          </a:p>
          <a:p>
            <a:pPr marL="285115" marR="5080" indent="-273050" algn="just">
              <a:lnSpc>
                <a:spcPct val="100000"/>
              </a:lnSpc>
              <a:buAutoNum type="arabicPeriod" startAt="2"/>
              <a:tabLst>
                <a:tab pos="285115" algn="l"/>
                <a:tab pos="374650" algn="l"/>
              </a:tabLst>
            </a:pPr>
            <a:r>
              <a:rPr sz="2000" dirty="0">
                <a:latin typeface="Cambria"/>
                <a:cs typeface="Cambria"/>
              </a:rPr>
              <a:t>	The</a:t>
            </a:r>
            <a:r>
              <a:rPr sz="2000" spc="465" dirty="0">
                <a:latin typeface="Cambria"/>
                <a:cs typeface="Cambria"/>
              </a:rPr>
              <a:t> </a:t>
            </a:r>
            <a:r>
              <a:rPr sz="2000" dirty="0">
                <a:latin typeface="Cambria"/>
                <a:cs typeface="Cambria"/>
              </a:rPr>
              <a:t>books</a:t>
            </a:r>
            <a:r>
              <a:rPr sz="2000" spc="459" dirty="0">
                <a:latin typeface="Cambria"/>
                <a:cs typeface="Cambria"/>
              </a:rPr>
              <a:t> </a:t>
            </a:r>
            <a:r>
              <a:rPr sz="2000" dirty="0">
                <a:latin typeface="Cambria"/>
                <a:cs typeface="Cambria"/>
              </a:rPr>
              <a:t>of</a:t>
            </a:r>
            <a:r>
              <a:rPr sz="2000" spc="459" dirty="0">
                <a:latin typeface="Cambria"/>
                <a:cs typeface="Cambria"/>
              </a:rPr>
              <a:t> </a:t>
            </a:r>
            <a:r>
              <a:rPr sz="2000" dirty="0">
                <a:latin typeface="Cambria"/>
                <a:cs typeface="Cambria"/>
              </a:rPr>
              <a:t>account</a:t>
            </a:r>
            <a:r>
              <a:rPr sz="2000" spc="455" dirty="0">
                <a:latin typeface="Cambria"/>
                <a:cs typeface="Cambria"/>
              </a:rPr>
              <a:t> </a:t>
            </a:r>
            <a:r>
              <a:rPr sz="2000" dirty="0">
                <a:latin typeface="Cambria"/>
                <a:cs typeface="Cambria"/>
              </a:rPr>
              <a:t>and</a:t>
            </a:r>
            <a:r>
              <a:rPr sz="2000" spc="465" dirty="0">
                <a:latin typeface="Cambria"/>
                <a:cs typeface="Cambria"/>
              </a:rPr>
              <a:t> </a:t>
            </a:r>
            <a:r>
              <a:rPr sz="2000" dirty="0">
                <a:latin typeface="Cambria"/>
                <a:cs typeface="Cambria"/>
              </a:rPr>
              <a:t>other</a:t>
            </a:r>
            <a:r>
              <a:rPr sz="2000" spc="470" dirty="0">
                <a:latin typeface="Cambria"/>
                <a:cs typeface="Cambria"/>
              </a:rPr>
              <a:t> </a:t>
            </a:r>
            <a:r>
              <a:rPr sz="2000" dirty="0">
                <a:latin typeface="Cambria"/>
                <a:cs typeface="Cambria"/>
              </a:rPr>
              <a:t>documents</a:t>
            </a:r>
            <a:r>
              <a:rPr sz="2000" spc="475" dirty="0">
                <a:latin typeface="Cambria"/>
                <a:cs typeface="Cambria"/>
              </a:rPr>
              <a:t> </a:t>
            </a:r>
            <a:r>
              <a:rPr sz="2000" dirty="0">
                <a:latin typeface="Cambria"/>
                <a:cs typeface="Cambria"/>
              </a:rPr>
              <a:t>shall</a:t>
            </a:r>
            <a:r>
              <a:rPr sz="2000" spc="465" dirty="0">
                <a:latin typeface="Cambria"/>
                <a:cs typeface="Cambria"/>
              </a:rPr>
              <a:t> </a:t>
            </a:r>
            <a:r>
              <a:rPr sz="2000" spc="-25" dirty="0">
                <a:latin typeface="Cambria"/>
                <a:cs typeface="Cambria"/>
              </a:rPr>
              <a:t>be </a:t>
            </a:r>
            <a:r>
              <a:rPr sz="2000" dirty="0">
                <a:latin typeface="Cambria"/>
                <a:cs typeface="Cambria"/>
              </a:rPr>
              <a:t>kept</a:t>
            </a:r>
            <a:r>
              <a:rPr sz="2000" spc="210" dirty="0">
                <a:latin typeface="Cambria"/>
                <a:cs typeface="Cambria"/>
              </a:rPr>
              <a:t> </a:t>
            </a:r>
            <a:r>
              <a:rPr sz="2000" dirty="0">
                <a:latin typeface="Cambria"/>
                <a:cs typeface="Cambria"/>
              </a:rPr>
              <a:t>and</a:t>
            </a:r>
            <a:r>
              <a:rPr sz="2000" spc="204" dirty="0">
                <a:latin typeface="Cambria"/>
                <a:cs typeface="Cambria"/>
              </a:rPr>
              <a:t> </a:t>
            </a:r>
            <a:r>
              <a:rPr sz="2000" dirty="0">
                <a:latin typeface="Cambria"/>
                <a:cs typeface="Cambria"/>
              </a:rPr>
              <a:t>maintained</a:t>
            </a:r>
            <a:r>
              <a:rPr sz="2000" spc="215" dirty="0">
                <a:latin typeface="Cambria"/>
                <a:cs typeface="Cambria"/>
              </a:rPr>
              <a:t> </a:t>
            </a:r>
            <a:r>
              <a:rPr sz="2000" dirty="0">
                <a:latin typeface="Cambria"/>
                <a:cs typeface="Cambria"/>
              </a:rPr>
              <a:t>by</a:t>
            </a:r>
            <a:r>
              <a:rPr sz="2000" spc="210" dirty="0">
                <a:latin typeface="Cambria"/>
                <a:cs typeface="Cambria"/>
              </a:rPr>
              <a:t> </a:t>
            </a:r>
            <a:r>
              <a:rPr sz="2000" dirty="0">
                <a:latin typeface="Cambria"/>
                <a:cs typeface="Cambria"/>
              </a:rPr>
              <a:t>the</a:t>
            </a:r>
            <a:r>
              <a:rPr sz="2000" spc="204" dirty="0">
                <a:latin typeface="Cambria"/>
                <a:cs typeface="Cambria"/>
              </a:rPr>
              <a:t> </a:t>
            </a:r>
            <a:r>
              <a:rPr sz="2000" dirty="0">
                <a:latin typeface="Cambria"/>
                <a:cs typeface="Cambria"/>
              </a:rPr>
              <a:t>entities</a:t>
            </a:r>
            <a:r>
              <a:rPr sz="2000" spc="215" dirty="0">
                <a:latin typeface="Cambria"/>
                <a:cs typeface="Cambria"/>
              </a:rPr>
              <a:t> </a:t>
            </a:r>
            <a:r>
              <a:rPr sz="2000" dirty="0">
                <a:latin typeface="Cambria"/>
                <a:cs typeface="Cambria"/>
              </a:rPr>
              <a:t>at</a:t>
            </a:r>
            <a:r>
              <a:rPr sz="2000" spc="215" dirty="0">
                <a:latin typeface="Cambria"/>
                <a:cs typeface="Cambria"/>
              </a:rPr>
              <a:t> </a:t>
            </a:r>
            <a:r>
              <a:rPr sz="2000" dirty="0">
                <a:latin typeface="Cambria"/>
                <a:cs typeface="Cambria"/>
              </a:rPr>
              <a:t>their</a:t>
            </a:r>
            <a:r>
              <a:rPr sz="2000" spc="200" dirty="0">
                <a:latin typeface="Cambria"/>
                <a:cs typeface="Cambria"/>
              </a:rPr>
              <a:t> </a:t>
            </a:r>
            <a:r>
              <a:rPr sz="2000" spc="-10" dirty="0">
                <a:latin typeface="Cambria"/>
                <a:cs typeface="Cambria"/>
              </a:rPr>
              <a:t>registered </a:t>
            </a:r>
            <a:r>
              <a:rPr sz="2000" dirty="0">
                <a:latin typeface="Cambria"/>
                <a:cs typeface="Cambria"/>
              </a:rPr>
              <a:t>office.</a:t>
            </a:r>
            <a:r>
              <a:rPr sz="2000" spc="190" dirty="0">
                <a:latin typeface="Cambria"/>
                <a:cs typeface="Cambria"/>
              </a:rPr>
              <a:t> </a:t>
            </a:r>
            <a:r>
              <a:rPr sz="2000" spc="-10" dirty="0">
                <a:latin typeface="Cambria"/>
                <a:cs typeface="Cambria"/>
              </a:rPr>
              <a:t>However,</a:t>
            </a:r>
            <a:r>
              <a:rPr sz="2000" spc="190" dirty="0">
                <a:latin typeface="Cambria"/>
                <a:cs typeface="Cambria"/>
              </a:rPr>
              <a:t> </a:t>
            </a:r>
            <a:r>
              <a:rPr sz="2000" dirty="0">
                <a:latin typeface="Cambria"/>
                <a:cs typeface="Cambria"/>
              </a:rPr>
              <a:t>books</a:t>
            </a:r>
            <a:r>
              <a:rPr sz="2000" spc="190" dirty="0">
                <a:latin typeface="Cambria"/>
                <a:cs typeface="Cambria"/>
              </a:rPr>
              <a:t> </a:t>
            </a:r>
            <a:r>
              <a:rPr sz="2000" dirty="0">
                <a:latin typeface="Cambria"/>
                <a:cs typeface="Cambria"/>
              </a:rPr>
              <a:t>may</a:t>
            </a:r>
            <a:r>
              <a:rPr sz="2000" spc="195" dirty="0">
                <a:latin typeface="Cambria"/>
                <a:cs typeface="Cambria"/>
              </a:rPr>
              <a:t> </a:t>
            </a:r>
            <a:r>
              <a:rPr sz="2000" dirty="0">
                <a:latin typeface="Cambria"/>
                <a:cs typeface="Cambria"/>
              </a:rPr>
              <a:t>be</a:t>
            </a:r>
            <a:r>
              <a:rPr sz="2000" spc="195" dirty="0">
                <a:latin typeface="Cambria"/>
                <a:cs typeface="Cambria"/>
              </a:rPr>
              <a:t> </a:t>
            </a:r>
            <a:r>
              <a:rPr sz="2000" dirty="0">
                <a:latin typeface="Cambria"/>
                <a:cs typeface="Cambria"/>
              </a:rPr>
              <a:t>kept</a:t>
            </a:r>
            <a:r>
              <a:rPr sz="2000" spc="195" dirty="0">
                <a:latin typeface="Cambria"/>
                <a:cs typeface="Cambria"/>
              </a:rPr>
              <a:t> </a:t>
            </a:r>
            <a:r>
              <a:rPr sz="2000" dirty="0">
                <a:latin typeface="Cambria"/>
                <a:cs typeface="Cambria"/>
              </a:rPr>
              <a:t>in</a:t>
            </a:r>
            <a:r>
              <a:rPr sz="2000" spc="195" dirty="0">
                <a:latin typeface="Cambria"/>
                <a:cs typeface="Cambria"/>
              </a:rPr>
              <a:t> </a:t>
            </a:r>
            <a:r>
              <a:rPr sz="2000" dirty="0">
                <a:latin typeface="Cambria"/>
                <a:cs typeface="Cambria"/>
              </a:rPr>
              <a:t>another</a:t>
            </a:r>
            <a:r>
              <a:rPr sz="2000" spc="200" dirty="0">
                <a:latin typeface="Cambria"/>
                <a:cs typeface="Cambria"/>
              </a:rPr>
              <a:t> </a:t>
            </a:r>
            <a:r>
              <a:rPr sz="2000" dirty="0">
                <a:latin typeface="Cambria"/>
                <a:cs typeface="Cambria"/>
              </a:rPr>
              <a:t>place</a:t>
            </a:r>
            <a:r>
              <a:rPr sz="2000" spc="190" dirty="0">
                <a:latin typeface="Cambria"/>
                <a:cs typeface="Cambria"/>
              </a:rPr>
              <a:t> </a:t>
            </a:r>
            <a:r>
              <a:rPr sz="2000" spc="-25" dirty="0">
                <a:latin typeface="Cambria"/>
                <a:cs typeface="Cambria"/>
              </a:rPr>
              <a:t>if </a:t>
            </a:r>
            <a:r>
              <a:rPr sz="2000" spc="-10" dirty="0">
                <a:latin typeface="Cambria"/>
                <a:cs typeface="Cambria"/>
              </a:rPr>
              <a:t>management</a:t>
            </a:r>
            <a:r>
              <a:rPr sz="2000" spc="-50" dirty="0">
                <a:latin typeface="Cambria"/>
                <a:cs typeface="Cambria"/>
              </a:rPr>
              <a:t> </a:t>
            </a:r>
            <a:r>
              <a:rPr sz="2000" dirty="0">
                <a:latin typeface="Cambria"/>
                <a:cs typeface="Cambria"/>
              </a:rPr>
              <a:t>decided</a:t>
            </a:r>
            <a:r>
              <a:rPr sz="2000" spc="-35" dirty="0">
                <a:latin typeface="Cambria"/>
                <a:cs typeface="Cambria"/>
              </a:rPr>
              <a:t> </a:t>
            </a:r>
            <a:r>
              <a:rPr sz="2000" dirty="0">
                <a:latin typeface="Cambria"/>
                <a:cs typeface="Cambria"/>
              </a:rPr>
              <a:t>to</a:t>
            </a:r>
            <a:r>
              <a:rPr sz="2000" spc="-55" dirty="0">
                <a:latin typeface="Cambria"/>
                <a:cs typeface="Cambria"/>
              </a:rPr>
              <a:t> </a:t>
            </a:r>
            <a:r>
              <a:rPr sz="2000" dirty="0">
                <a:latin typeface="Cambria"/>
                <a:cs typeface="Cambria"/>
              </a:rPr>
              <a:t>do</a:t>
            </a:r>
            <a:r>
              <a:rPr sz="2000" spc="-50" dirty="0">
                <a:latin typeface="Cambria"/>
                <a:cs typeface="Cambria"/>
              </a:rPr>
              <a:t> </a:t>
            </a:r>
            <a:r>
              <a:rPr sz="2000" dirty="0">
                <a:latin typeface="Cambria"/>
                <a:cs typeface="Cambria"/>
              </a:rPr>
              <a:t>so</a:t>
            </a:r>
            <a:r>
              <a:rPr sz="2000" spc="-45" dirty="0">
                <a:latin typeface="Cambria"/>
                <a:cs typeface="Cambria"/>
              </a:rPr>
              <a:t> </a:t>
            </a:r>
            <a:r>
              <a:rPr sz="2000" dirty="0">
                <a:latin typeface="Cambria"/>
                <a:cs typeface="Cambria"/>
              </a:rPr>
              <a:t>by</a:t>
            </a:r>
            <a:r>
              <a:rPr sz="2000" spc="-45" dirty="0">
                <a:latin typeface="Cambria"/>
                <a:cs typeface="Cambria"/>
              </a:rPr>
              <a:t> </a:t>
            </a:r>
            <a:r>
              <a:rPr sz="2000" dirty="0">
                <a:latin typeface="Cambria"/>
                <a:cs typeface="Cambria"/>
              </a:rPr>
              <a:t>passing</a:t>
            </a:r>
            <a:r>
              <a:rPr sz="2000" spc="-45" dirty="0">
                <a:latin typeface="Cambria"/>
                <a:cs typeface="Cambria"/>
              </a:rPr>
              <a:t> </a:t>
            </a:r>
            <a:r>
              <a:rPr sz="2000" dirty="0">
                <a:latin typeface="Cambria"/>
                <a:cs typeface="Cambria"/>
              </a:rPr>
              <a:t>a</a:t>
            </a:r>
            <a:r>
              <a:rPr sz="2000" spc="-50" dirty="0">
                <a:latin typeface="Cambria"/>
                <a:cs typeface="Cambria"/>
              </a:rPr>
              <a:t> </a:t>
            </a:r>
            <a:r>
              <a:rPr sz="2000" spc="-10" dirty="0">
                <a:latin typeface="Cambria"/>
                <a:cs typeface="Cambria"/>
              </a:rPr>
              <a:t>resolution.</a:t>
            </a:r>
            <a:endParaRPr sz="2000" dirty="0">
              <a:latin typeface="Cambria"/>
              <a:cs typeface="Cambria"/>
            </a:endParaRPr>
          </a:p>
          <a:p>
            <a:pPr>
              <a:lnSpc>
                <a:spcPct val="100000"/>
              </a:lnSpc>
              <a:spcBef>
                <a:spcPts val="1220"/>
              </a:spcBef>
              <a:buFont typeface="Cambria"/>
              <a:buAutoNum type="arabicPeriod" startAt="2"/>
            </a:pPr>
            <a:endParaRPr sz="2000" dirty="0">
              <a:latin typeface="Cambria"/>
              <a:cs typeface="Cambria"/>
            </a:endParaRPr>
          </a:p>
          <a:p>
            <a:pPr marL="285115" marR="5080" indent="-273050" algn="just">
              <a:lnSpc>
                <a:spcPct val="100000"/>
              </a:lnSpc>
              <a:buAutoNum type="arabicPeriod" startAt="2"/>
              <a:tabLst>
                <a:tab pos="285115" algn="l"/>
                <a:tab pos="374650" algn="l"/>
              </a:tabLst>
            </a:pPr>
            <a:r>
              <a:rPr sz="2000" dirty="0">
                <a:latin typeface="Cambria"/>
                <a:cs typeface="Cambria"/>
              </a:rPr>
              <a:t>	The</a:t>
            </a:r>
            <a:r>
              <a:rPr sz="2000" spc="470" dirty="0">
                <a:latin typeface="Cambria"/>
                <a:cs typeface="Cambria"/>
              </a:rPr>
              <a:t> </a:t>
            </a:r>
            <a:r>
              <a:rPr sz="2000" dirty="0">
                <a:latin typeface="Cambria"/>
                <a:cs typeface="Cambria"/>
              </a:rPr>
              <a:t>books</a:t>
            </a:r>
            <a:r>
              <a:rPr sz="2000" spc="465" dirty="0">
                <a:latin typeface="Cambria"/>
                <a:cs typeface="Cambria"/>
              </a:rPr>
              <a:t> </a:t>
            </a:r>
            <a:r>
              <a:rPr sz="2000" dirty="0">
                <a:latin typeface="Cambria"/>
                <a:cs typeface="Cambria"/>
              </a:rPr>
              <a:t>of</a:t>
            </a:r>
            <a:r>
              <a:rPr sz="2000" spc="459" dirty="0">
                <a:latin typeface="Cambria"/>
                <a:cs typeface="Cambria"/>
              </a:rPr>
              <a:t> </a:t>
            </a:r>
            <a:r>
              <a:rPr sz="2000" dirty="0">
                <a:latin typeface="Cambria"/>
                <a:cs typeface="Cambria"/>
              </a:rPr>
              <a:t>account</a:t>
            </a:r>
            <a:r>
              <a:rPr sz="2000" spc="465" dirty="0">
                <a:latin typeface="Cambria"/>
                <a:cs typeface="Cambria"/>
              </a:rPr>
              <a:t> </a:t>
            </a:r>
            <a:r>
              <a:rPr sz="2000" dirty="0">
                <a:latin typeface="Cambria"/>
                <a:cs typeface="Cambria"/>
              </a:rPr>
              <a:t>and</a:t>
            </a:r>
            <a:r>
              <a:rPr sz="2000" spc="465" dirty="0">
                <a:latin typeface="Cambria"/>
                <a:cs typeface="Cambria"/>
              </a:rPr>
              <a:t> </a:t>
            </a:r>
            <a:r>
              <a:rPr sz="2000" dirty="0">
                <a:latin typeface="Cambria"/>
                <a:cs typeface="Cambria"/>
              </a:rPr>
              <a:t>other</a:t>
            </a:r>
            <a:r>
              <a:rPr sz="2000" spc="470" dirty="0">
                <a:latin typeface="Cambria"/>
                <a:cs typeface="Cambria"/>
              </a:rPr>
              <a:t> </a:t>
            </a:r>
            <a:r>
              <a:rPr sz="2000" dirty="0">
                <a:latin typeface="Cambria"/>
                <a:cs typeface="Cambria"/>
              </a:rPr>
              <a:t>documents</a:t>
            </a:r>
            <a:r>
              <a:rPr sz="2000" spc="475" dirty="0">
                <a:latin typeface="Cambria"/>
                <a:cs typeface="Cambria"/>
              </a:rPr>
              <a:t> </a:t>
            </a:r>
            <a:r>
              <a:rPr sz="2000" dirty="0">
                <a:latin typeface="Cambria"/>
                <a:cs typeface="Cambria"/>
              </a:rPr>
              <a:t>shall</a:t>
            </a:r>
            <a:r>
              <a:rPr sz="2000" spc="459" dirty="0">
                <a:latin typeface="Cambria"/>
                <a:cs typeface="Cambria"/>
              </a:rPr>
              <a:t> </a:t>
            </a:r>
            <a:r>
              <a:rPr sz="2000" spc="-25" dirty="0">
                <a:latin typeface="Cambria"/>
                <a:cs typeface="Cambria"/>
              </a:rPr>
              <a:t>be </a:t>
            </a:r>
            <a:r>
              <a:rPr sz="2000" dirty="0">
                <a:latin typeface="Cambria"/>
                <a:cs typeface="Cambria"/>
              </a:rPr>
              <a:t>kept</a:t>
            </a:r>
            <a:r>
              <a:rPr sz="2000" spc="204" dirty="0">
                <a:latin typeface="Cambria"/>
                <a:cs typeface="Cambria"/>
              </a:rPr>
              <a:t> </a:t>
            </a:r>
            <a:r>
              <a:rPr sz="2000" dirty="0">
                <a:latin typeface="Cambria"/>
                <a:cs typeface="Cambria"/>
              </a:rPr>
              <a:t>and</a:t>
            </a:r>
            <a:r>
              <a:rPr sz="2000" spc="204" dirty="0">
                <a:latin typeface="Cambria"/>
                <a:cs typeface="Cambria"/>
              </a:rPr>
              <a:t> </a:t>
            </a:r>
            <a:r>
              <a:rPr sz="2000" dirty="0">
                <a:latin typeface="Cambria"/>
                <a:cs typeface="Cambria"/>
              </a:rPr>
              <a:t>maintained</a:t>
            </a:r>
            <a:r>
              <a:rPr sz="2000" spc="195" dirty="0">
                <a:latin typeface="Cambria"/>
                <a:cs typeface="Cambria"/>
              </a:rPr>
              <a:t> </a:t>
            </a:r>
            <a:r>
              <a:rPr sz="2000" dirty="0">
                <a:latin typeface="Cambria"/>
                <a:cs typeface="Cambria"/>
              </a:rPr>
              <a:t>for</a:t>
            </a:r>
            <a:r>
              <a:rPr sz="2000" spc="204" dirty="0">
                <a:latin typeface="Cambria"/>
                <a:cs typeface="Cambria"/>
              </a:rPr>
              <a:t> </a:t>
            </a:r>
            <a:r>
              <a:rPr sz="2000" dirty="0">
                <a:latin typeface="Cambria"/>
                <a:cs typeface="Cambria"/>
              </a:rPr>
              <a:t>a</a:t>
            </a:r>
            <a:r>
              <a:rPr sz="2000" spc="204" dirty="0">
                <a:latin typeface="Cambria"/>
                <a:cs typeface="Cambria"/>
              </a:rPr>
              <a:t> </a:t>
            </a:r>
            <a:r>
              <a:rPr sz="2000" dirty="0">
                <a:latin typeface="Cambria"/>
                <a:cs typeface="Cambria"/>
              </a:rPr>
              <a:t>period</a:t>
            </a:r>
            <a:r>
              <a:rPr sz="2000" spc="200" dirty="0">
                <a:latin typeface="Cambria"/>
                <a:cs typeface="Cambria"/>
              </a:rPr>
              <a:t> </a:t>
            </a:r>
            <a:r>
              <a:rPr sz="2000" dirty="0">
                <a:latin typeface="Cambria"/>
                <a:cs typeface="Cambria"/>
              </a:rPr>
              <a:t>of</a:t>
            </a:r>
            <a:r>
              <a:rPr sz="2000" spc="210" dirty="0">
                <a:latin typeface="Cambria"/>
                <a:cs typeface="Cambria"/>
              </a:rPr>
              <a:t> </a:t>
            </a:r>
            <a:r>
              <a:rPr sz="2000" dirty="0">
                <a:latin typeface="Cambria"/>
                <a:cs typeface="Cambria"/>
              </a:rPr>
              <a:t>10</a:t>
            </a:r>
            <a:r>
              <a:rPr sz="2000" spc="204" dirty="0">
                <a:latin typeface="Cambria"/>
                <a:cs typeface="Cambria"/>
              </a:rPr>
              <a:t> </a:t>
            </a:r>
            <a:r>
              <a:rPr sz="2000" dirty="0">
                <a:latin typeface="Cambria"/>
                <a:cs typeface="Cambria"/>
              </a:rPr>
              <a:t>years</a:t>
            </a:r>
            <a:r>
              <a:rPr sz="2000" spc="204" dirty="0">
                <a:latin typeface="Cambria"/>
                <a:cs typeface="Cambria"/>
              </a:rPr>
              <a:t> </a:t>
            </a:r>
            <a:r>
              <a:rPr sz="2000" dirty="0">
                <a:latin typeface="Cambria"/>
                <a:cs typeface="Cambria"/>
              </a:rPr>
              <a:t>from</a:t>
            </a:r>
            <a:r>
              <a:rPr sz="2000" spc="200" dirty="0">
                <a:latin typeface="Cambria"/>
                <a:cs typeface="Cambria"/>
              </a:rPr>
              <a:t> </a:t>
            </a:r>
            <a:r>
              <a:rPr sz="2000" spc="-25" dirty="0">
                <a:latin typeface="Cambria"/>
                <a:cs typeface="Cambria"/>
              </a:rPr>
              <a:t>the </a:t>
            </a:r>
            <a:r>
              <a:rPr sz="2000" dirty="0">
                <a:latin typeface="Cambria"/>
                <a:cs typeface="Cambria"/>
              </a:rPr>
              <a:t>end</a:t>
            </a:r>
            <a:r>
              <a:rPr sz="2000" spc="-70" dirty="0">
                <a:latin typeface="Cambria"/>
                <a:cs typeface="Cambria"/>
              </a:rPr>
              <a:t> </a:t>
            </a:r>
            <a:r>
              <a:rPr sz="2000" dirty="0">
                <a:latin typeface="Cambria"/>
                <a:cs typeface="Cambria"/>
              </a:rPr>
              <a:t>of</a:t>
            </a:r>
            <a:r>
              <a:rPr sz="2000" spc="-70" dirty="0">
                <a:latin typeface="Cambria"/>
                <a:cs typeface="Cambria"/>
              </a:rPr>
              <a:t> </a:t>
            </a:r>
            <a:r>
              <a:rPr sz="2000" dirty="0">
                <a:latin typeface="Cambria"/>
                <a:cs typeface="Cambria"/>
              </a:rPr>
              <a:t>the</a:t>
            </a:r>
            <a:r>
              <a:rPr sz="2000" spc="-60" dirty="0">
                <a:latin typeface="Cambria"/>
                <a:cs typeface="Cambria"/>
              </a:rPr>
              <a:t> </a:t>
            </a:r>
            <a:r>
              <a:rPr sz="2000" spc="-10" dirty="0">
                <a:latin typeface="Cambria"/>
                <a:cs typeface="Cambria"/>
              </a:rPr>
              <a:t>relevant</a:t>
            </a:r>
            <a:r>
              <a:rPr sz="2000" spc="-80" dirty="0">
                <a:latin typeface="Cambria"/>
                <a:cs typeface="Cambria"/>
              </a:rPr>
              <a:t> </a:t>
            </a:r>
            <a:r>
              <a:rPr sz="2000" dirty="0">
                <a:latin typeface="Cambria"/>
                <a:cs typeface="Cambria"/>
              </a:rPr>
              <a:t>assessment</a:t>
            </a:r>
            <a:r>
              <a:rPr sz="2000" spc="-35" dirty="0">
                <a:latin typeface="Cambria"/>
                <a:cs typeface="Cambria"/>
              </a:rPr>
              <a:t> </a:t>
            </a:r>
            <a:r>
              <a:rPr sz="2000" spc="-10" dirty="0">
                <a:latin typeface="Cambria"/>
                <a:cs typeface="Cambria"/>
              </a:rPr>
              <a:t>year.</a:t>
            </a:r>
            <a:endParaRPr sz="2000" dirty="0">
              <a:latin typeface="Cambria"/>
              <a:cs typeface="Cambria"/>
            </a:endParaRPr>
          </a:p>
        </p:txBody>
      </p:sp>
      <p:sp>
        <p:nvSpPr>
          <p:cNvPr id="4" name="Slide Number Placeholder 3">
            <a:extLst>
              <a:ext uri="{FF2B5EF4-FFF2-40B4-BE49-F238E27FC236}">
                <a16:creationId xmlns:a16="http://schemas.microsoft.com/office/drawing/2014/main" id="{3BD9A1C1-9503-44E2-B063-E08CC85BB69F}"/>
              </a:ext>
            </a:extLst>
          </p:cNvPr>
          <p:cNvSpPr>
            <a:spLocks noGrp="1"/>
          </p:cNvSpPr>
          <p:nvPr>
            <p:ph type="sldNum" sz="quarter" idx="12"/>
          </p:nvPr>
        </p:nvSpPr>
        <p:spPr/>
        <p:txBody>
          <a:bodyPr/>
          <a:lstStyle/>
          <a:p>
            <a:fld id="{B6F15528-21DE-4FAA-801E-634DDDAF4B2B}" type="slidenum">
              <a:rPr lang="en-IN" smtClean="0"/>
              <a:t>31</a:t>
            </a:fld>
            <a:endParaRPr lang="en-IN"/>
          </a:p>
        </p:txBody>
      </p:sp>
      <p:sp>
        <p:nvSpPr>
          <p:cNvPr id="11" name="object 6">
            <a:extLst>
              <a:ext uri="{FF2B5EF4-FFF2-40B4-BE49-F238E27FC236}">
                <a16:creationId xmlns:a16="http://schemas.microsoft.com/office/drawing/2014/main" id="{74E0FE96-BAB8-426D-807C-9C7963B6D618}"/>
              </a:ext>
            </a:extLst>
          </p:cNvPr>
          <p:cNvSpPr txBox="1">
            <a:spLocks noGrp="1"/>
          </p:cNvSpPr>
          <p:nvPr>
            <p:ph type="title"/>
          </p:nvPr>
        </p:nvSpPr>
        <p:spPr>
          <a:xfrm>
            <a:off x="764540" y="140372"/>
            <a:ext cx="6873139" cy="1121461"/>
          </a:xfrm>
          <a:prstGeom prst="rect">
            <a:avLst/>
          </a:prstGeom>
        </p:spPr>
        <p:txBody>
          <a:bodyPr vert="horz" wrap="square" lIns="0" tIns="13335" rIns="0" bIns="0" rtlCol="0">
            <a:spAutoFit/>
          </a:bodyPr>
          <a:lstStyle/>
          <a:p>
            <a:pPr marR="5080">
              <a:lnSpc>
                <a:spcPct val="100000"/>
              </a:lnSpc>
              <a:spcBef>
                <a:spcPts val="105"/>
              </a:spcBef>
            </a:pPr>
            <a:r>
              <a:rPr sz="3600" dirty="0"/>
              <a:t>Maintenance</a:t>
            </a:r>
            <a:r>
              <a:rPr sz="3600" spc="-60" dirty="0"/>
              <a:t> </a:t>
            </a:r>
            <a:r>
              <a:rPr sz="3600" dirty="0"/>
              <a:t>of</a:t>
            </a:r>
            <a:r>
              <a:rPr sz="3600" spc="-50" dirty="0"/>
              <a:t> </a:t>
            </a:r>
            <a:r>
              <a:rPr sz="3600" dirty="0"/>
              <a:t>Books</a:t>
            </a:r>
            <a:r>
              <a:rPr sz="3600" spc="-65" dirty="0"/>
              <a:t> </a:t>
            </a:r>
            <a:r>
              <a:rPr sz="3600" dirty="0"/>
              <a:t>of</a:t>
            </a:r>
            <a:r>
              <a:rPr sz="3600" spc="-40" dirty="0"/>
              <a:t> </a:t>
            </a:r>
            <a:r>
              <a:rPr sz="3600" dirty="0"/>
              <a:t>Accounts</a:t>
            </a:r>
            <a:r>
              <a:rPr sz="3600" spc="-35" dirty="0"/>
              <a:t> </a:t>
            </a:r>
            <a:r>
              <a:rPr sz="3600" dirty="0"/>
              <a:t>and</a:t>
            </a:r>
            <a:r>
              <a:rPr sz="3600" spc="-40" dirty="0"/>
              <a:t> </a:t>
            </a:r>
            <a:r>
              <a:rPr sz="3600" spc="-10" dirty="0"/>
              <a:t>other documents</a:t>
            </a:r>
            <a:endParaRPr sz="36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533400" y="-76200"/>
            <a:ext cx="7772400" cy="1296509"/>
          </a:xfrm>
          <a:prstGeom prst="rect">
            <a:avLst/>
          </a:prstGeom>
        </p:spPr>
        <p:txBody>
          <a:bodyPr vert="horz" wrap="square" lIns="0" tIns="186690" rIns="0" bIns="0" rtlCol="0">
            <a:spAutoFit/>
          </a:bodyPr>
          <a:lstStyle/>
          <a:p>
            <a:pPr marL="1843405" marR="358775" indent="-1480185" algn="l">
              <a:lnSpc>
                <a:spcPct val="100000"/>
              </a:lnSpc>
              <a:spcBef>
                <a:spcPts val="1470"/>
              </a:spcBef>
            </a:pPr>
            <a:r>
              <a:rPr sz="3600" spc="-10" dirty="0"/>
              <a:t>Registration/</a:t>
            </a:r>
            <a:r>
              <a:rPr sz="3600" spc="-130" dirty="0"/>
              <a:t> </a:t>
            </a:r>
            <a:r>
              <a:rPr sz="3600" spc="-10" dirty="0"/>
              <a:t>Renewal</a:t>
            </a:r>
            <a:r>
              <a:rPr sz="3600" spc="-114" dirty="0"/>
              <a:t> </a:t>
            </a:r>
            <a:r>
              <a:rPr sz="3600" dirty="0"/>
              <a:t>of</a:t>
            </a:r>
            <a:r>
              <a:rPr sz="3600" spc="-110" dirty="0"/>
              <a:t> </a:t>
            </a:r>
            <a:r>
              <a:rPr sz="3600" spc="-10" dirty="0"/>
              <a:t>Registration </a:t>
            </a:r>
            <a:r>
              <a:rPr sz="3600" dirty="0"/>
              <a:t>u/s</a:t>
            </a:r>
            <a:r>
              <a:rPr sz="3600" spc="-15" dirty="0"/>
              <a:t> </a:t>
            </a:r>
            <a:r>
              <a:rPr sz="3600" dirty="0"/>
              <a:t>12A/</a:t>
            </a:r>
            <a:r>
              <a:rPr sz="3600" spc="-25" dirty="0"/>
              <a:t> </a:t>
            </a:r>
            <a:r>
              <a:rPr sz="3600" dirty="0"/>
              <a:t>12AA/</a:t>
            </a:r>
            <a:r>
              <a:rPr sz="3600" spc="-15" dirty="0"/>
              <a:t> </a:t>
            </a:r>
            <a:r>
              <a:rPr sz="3600" spc="-20" dirty="0"/>
              <a:t>12AB</a:t>
            </a:r>
          </a:p>
        </p:txBody>
      </p:sp>
      <p:sp>
        <p:nvSpPr>
          <p:cNvPr id="7" name="object 7"/>
          <p:cNvSpPr txBox="1"/>
          <p:nvPr/>
        </p:nvSpPr>
        <p:spPr>
          <a:xfrm>
            <a:off x="688340" y="1770379"/>
            <a:ext cx="7843520" cy="4518660"/>
          </a:xfrm>
          <a:prstGeom prst="rect">
            <a:avLst/>
          </a:prstGeom>
        </p:spPr>
        <p:txBody>
          <a:bodyPr vert="horz" wrap="square" lIns="0" tIns="12065" rIns="0" bIns="0" rtlCol="0">
            <a:spAutoFit/>
          </a:bodyPr>
          <a:lstStyle/>
          <a:p>
            <a:pPr marL="355600" marR="5080" indent="-343535" algn="just">
              <a:lnSpc>
                <a:spcPct val="100000"/>
              </a:lnSpc>
              <a:spcBef>
                <a:spcPts val="95"/>
              </a:spcBef>
              <a:buFont typeface="Arial"/>
              <a:buChar char="•"/>
              <a:tabLst>
                <a:tab pos="355600" algn="l"/>
              </a:tabLst>
            </a:pPr>
            <a:r>
              <a:rPr sz="2200" dirty="0">
                <a:latin typeface="Cambria"/>
                <a:cs typeface="Cambria"/>
              </a:rPr>
              <a:t>It</a:t>
            </a:r>
            <a:r>
              <a:rPr sz="2200" spc="-15" dirty="0">
                <a:latin typeface="Cambria"/>
                <a:cs typeface="Cambria"/>
              </a:rPr>
              <a:t> </a:t>
            </a:r>
            <a:r>
              <a:rPr sz="2200" dirty="0">
                <a:latin typeface="Cambria"/>
                <a:cs typeface="Cambria"/>
              </a:rPr>
              <a:t>is</a:t>
            </a:r>
            <a:r>
              <a:rPr sz="2200" spc="-5" dirty="0">
                <a:latin typeface="Cambria"/>
                <a:cs typeface="Cambria"/>
              </a:rPr>
              <a:t> </a:t>
            </a:r>
            <a:r>
              <a:rPr sz="2200" dirty="0">
                <a:latin typeface="Cambria"/>
                <a:cs typeface="Cambria"/>
              </a:rPr>
              <a:t>mandatory</a:t>
            </a:r>
            <a:r>
              <a:rPr sz="2200" spc="-15" dirty="0">
                <a:latin typeface="Cambria"/>
                <a:cs typeface="Cambria"/>
              </a:rPr>
              <a:t> </a:t>
            </a:r>
            <a:r>
              <a:rPr sz="2200" dirty="0">
                <a:latin typeface="Cambria"/>
                <a:cs typeface="Cambria"/>
              </a:rPr>
              <a:t>for</a:t>
            </a:r>
            <a:r>
              <a:rPr sz="2200" spc="-5" dirty="0">
                <a:latin typeface="Cambria"/>
                <a:cs typeface="Cambria"/>
              </a:rPr>
              <a:t> </a:t>
            </a:r>
            <a:r>
              <a:rPr sz="2200" dirty="0">
                <a:latin typeface="Cambria"/>
                <a:cs typeface="Cambria"/>
              </a:rPr>
              <a:t>a</a:t>
            </a:r>
            <a:r>
              <a:rPr sz="2200" spc="-5" dirty="0">
                <a:latin typeface="Cambria"/>
                <a:cs typeface="Cambria"/>
              </a:rPr>
              <a:t> </a:t>
            </a:r>
            <a:r>
              <a:rPr sz="2200" dirty="0">
                <a:latin typeface="Cambria"/>
                <a:cs typeface="Cambria"/>
              </a:rPr>
              <a:t>trust</a:t>
            </a:r>
            <a:r>
              <a:rPr sz="2200" spc="5" dirty="0">
                <a:latin typeface="Cambria"/>
                <a:cs typeface="Cambria"/>
              </a:rPr>
              <a:t> </a:t>
            </a:r>
            <a:r>
              <a:rPr sz="2200" dirty="0">
                <a:latin typeface="Cambria"/>
                <a:cs typeface="Cambria"/>
              </a:rPr>
              <a:t>to</a:t>
            </a:r>
            <a:r>
              <a:rPr sz="2200" spc="-15" dirty="0">
                <a:latin typeface="Cambria"/>
                <a:cs typeface="Cambria"/>
              </a:rPr>
              <a:t> </a:t>
            </a:r>
            <a:r>
              <a:rPr sz="2200" dirty="0">
                <a:latin typeface="Cambria"/>
                <a:cs typeface="Cambria"/>
              </a:rPr>
              <a:t>get</a:t>
            </a:r>
            <a:r>
              <a:rPr sz="2200" spc="-5" dirty="0">
                <a:latin typeface="Cambria"/>
                <a:cs typeface="Cambria"/>
              </a:rPr>
              <a:t> </a:t>
            </a:r>
            <a:r>
              <a:rPr sz="2200" dirty="0">
                <a:latin typeface="Cambria"/>
                <a:cs typeface="Cambria"/>
              </a:rPr>
              <a:t>the</a:t>
            </a:r>
            <a:r>
              <a:rPr sz="2200" spc="5" dirty="0">
                <a:latin typeface="Cambria"/>
                <a:cs typeface="Cambria"/>
              </a:rPr>
              <a:t> </a:t>
            </a:r>
            <a:r>
              <a:rPr sz="2200" spc="-10" dirty="0">
                <a:latin typeface="Cambria"/>
                <a:cs typeface="Cambria"/>
              </a:rPr>
              <a:t>registration</a:t>
            </a:r>
            <a:r>
              <a:rPr sz="2200" spc="-5" dirty="0">
                <a:latin typeface="Cambria"/>
                <a:cs typeface="Cambria"/>
              </a:rPr>
              <a:t> </a:t>
            </a:r>
            <a:r>
              <a:rPr sz="2200" dirty="0">
                <a:latin typeface="Cambria"/>
                <a:cs typeface="Cambria"/>
              </a:rPr>
              <a:t>under</a:t>
            </a:r>
            <a:r>
              <a:rPr sz="2200" spc="-5" dirty="0">
                <a:latin typeface="Cambria"/>
                <a:cs typeface="Cambria"/>
              </a:rPr>
              <a:t> </a:t>
            </a:r>
            <a:r>
              <a:rPr sz="2200" spc="-10" dirty="0">
                <a:latin typeface="Cambria"/>
                <a:cs typeface="Cambria"/>
              </a:rPr>
              <a:t>Section </a:t>
            </a:r>
            <a:r>
              <a:rPr sz="2200" dirty="0">
                <a:latin typeface="Cambria"/>
                <a:cs typeface="Cambria"/>
              </a:rPr>
              <a:t>12AB</a:t>
            </a:r>
            <a:r>
              <a:rPr sz="2200" spc="370" dirty="0">
                <a:latin typeface="Cambria"/>
                <a:cs typeface="Cambria"/>
              </a:rPr>
              <a:t> </a:t>
            </a:r>
            <a:r>
              <a:rPr sz="2200" dirty="0">
                <a:latin typeface="Cambria"/>
                <a:cs typeface="Cambria"/>
              </a:rPr>
              <a:t>of</a:t>
            </a:r>
            <a:r>
              <a:rPr sz="2200" spc="380" dirty="0">
                <a:latin typeface="Cambria"/>
                <a:cs typeface="Cambria"/>
              </a:rPr>
              <a:t> </a:t>
            </a:r>
            <a:r>
              <a:rPr sz="2200" dirty="0">
                <a:latin typeface="Cambria"/>
                <a:cs typeface="Cambria"/>
              </a:rPr>
              <a:t>the</a:t>
            </a:r>
            <a:r>
              <a:rPr sz="2200" spc="385" dirty="0">
                <a:latin typeface="Cambria"/>
                <a:cs typeface="Cambria"/>
              </a:rPr>
              <a:t> </a:t>
            </a:r>
            <a:r>
              <a:rPr sz="2200" spc="-20" dirty="0">
                <a:latin typeface="Cambria"/>
                <a:cs typeface="Cambria"/>
              </a:rPr>
              <a:t>Income-</a:t>
            </a:r>
            <a:r>
              <a:rPr sz="2200" dirty="0">
                <a:latin typeface="Cambria"/>
                <a:cs typeface="Cambria"/>
              </a:rPr>
              <a:t>tax</a:t>
            </a:r>
            <a:r>
              <a:rPr sz="2200" spc="380" dirty="0">
                <a:latin typeface="Cambria"/>
                <a:cs typeface="Cambria"/>
              </a:rPr>
              <a:t> </a:t>
            </a:r>
            <a:r>
              <a:rPr sz="2200" dirty="0">
                <a:latin typeface="Cambria"/>
                <a:cs typeface="Cambria"/>
              </a:rPr>
              <a:t>Act,</a:t>
            </a:r>
            <a:r>
              <a:rPr sz="2200" spc="385" dirty="0">
                <a:latin typeface="Cambria"/>
                <a:cs typeface="Cambria"/>
              </a:rPr>
              <a:t> </a:t>
            </a:r>
            <a:r>
              <a:rPr sz="2200" dirty="0">
                <a:latin typeface="Cambria"/>
                <a:cs typeface="Cambria"/>
              </a:rPr>
              <a:t>1961</a:t>
            </a:r>
            <a:r>
              <a:rPr sz="2200" spc="375" dirty="0">
                <a:latin typeface="Cambria"/>
                <a:cs typeface="Cambria"/>
              </a:rPr>
              <a:t> </a:t>
            </a:r>
            <a:r>
              <a:rPr sz="2200" dirty="0">
                <a:latin typeface="Cambria"/>
                <a:cs typeface="Cambria"/>
              </a:rPr>
              <a:t>so</a:t>
            </a:r>
            <a:r>
              <a:rPr sz="2200" spc="375" dirty="0">
                <a:latin typeface="Cambria"/>
                <a:cs typeface="Cambria"/>
              </a:rPr>
              <a:t> </a:t>
            </a:r>
            <a:r>
              <a:rPr sz="2200" dirty="0">
                <a:latin typeface="Cambria"/>
                <a:cs typeface="Cambria"/>
              </a:rPr>
              <a:t>as</a:t>
            </a:r>
            <a:r>
              <a:rPr sz="2200" spc="390" dirty="0">
                <a:latin typeface="Cambria"/>
                <a:cs typeface="Cambria"/>
              </a:rPr>
              <a:t> </a:t>
            </a:r>
            <a:r>
              <a:rPr sz="2200" dirty="0">
                <a:latin typeface="Cambria"/>
                <a:cs typeface="Cambria"/>
              </a:rPr>
              <a:t>to</a:t>
            </a:r>
            <a:r>
              <a:rPr sz="2200" spc="370" dirty="0">
                <a:latin typeface="Cambria"/>
                <a:cs typeface="Cambria"/>
              </a:rPr>
              <a:t> </a:t>
            </a:r>
            <a:r>
              <a:rPr sz="2200" dirty="0">
                <a:latin typeface="Cambria"/>
                <a:cs typeface="Cambria"/>
              </a:rPr>
              <a:t>claim</a:t>
            </a:r>
            <a:r>
              <a:rPr sz="2200" spc="375" dirty="0">
                <a:latin typeface="Cambria"/>
                <a:cs typeface="Cambria"/>
              </a:rPr>
              <a:t> </a:t>
            </a:r>
            <a:r>
              <a:rPr sz="2200" spc="-10" dirty="0">
                <a:latin typeface="Cambria"/>
                <a:cs typeface="Cambria"/>
              </a:rPr>
              <a:t>exemption </a:t>
            </a:r>
            <a:r>
              <a:rPr sz="2200" dirty="0">
                <a:latin typeface="Cambria"/>
                <a:cs typeface="Cambria"/>
              </a:rPr>
              <a:t>under</a:t>
            </a:r>
            <a:r>
              <a:rPr sz="2200" spc="-75" dirty="0">
                <a:latin typeface="Cambria"/>
                <a:cs typeface="Cambria"/>
              </a:rPr>
              <a:t> </a:t>
            </a:r>
            <a:r>
              <a:rPr sz="2200" dirty="0">
                <a:latin typeface="Cambria"/>
                <a:cs typeface="Cambria"/>
              </a:rPr>
              <a:t>Section</a:t>
            </a:r>
            <a:r>
              <a:rPr sz="2200" spc="-60" dirty="0">
                <a:latin typeface="Cambria"/>
                <a:cs typeface="Cambria"/>
              </a:rPr>
              <a:t> </a:t>
            </a:r>
            <a:r>
              <a:rPr sz="2200" spc="-25" dirty="0">
                <a:latin typeface="Cambria"/>
                <a:cs typeface="Cambria"/>
              </a:rPr>
              <a:t>11.</a:t>
            </a:r>
            <a:endParaRPr sz="2200" dirty="0">
              <a:latin typeface="Cambria"/>
              <a:cs typeface="Cambria"/>
            </a:endParaRPr>
          </a:p>
          <a:p>
            <a:pPr>
              <a:lnSpc>
                <a:spcPct val="100000"/>
              </a:lnSpc>
              <a:spcBef>
                <a:spcPts val="1115"/>
              </a:spcBef>
              <a:buFont typeface="Arial"/>
              <a:buChar char="•"/>
            </a:pPr>
            <a:endParaRPr sz="2200" dirty="0">
              <a:latin typeface="Cambria"/>
              <a:cs typeface="Cambria"/>
            </a:endParaRPr>
          </a:p>
          <a:p>
            <a:pPr marL="355600" indent="-342900">
              <a:lnSpc>
                <a:spcPct val="100000"/>
              </a:lnSpc>
              <a:spcBef>
                <a:spcPts val="5"/>
              </a:spcBef>
              <a:buFont typeface="Arial"/>
              <a:buChar char="•"/>
              <a:tabLst>
                <a:tab pos="355600" algn="l"/>
                <a:tab pos="835660" algn="l"/>
                <a:tab pos="1376680" algn="l"/>
                <a:tab pos="2465070" algn="l"/>
                <a:tab pos="3856354" algn="l"/>
                <a:tab pos="4652010" algn="l"/>
                <a:tab pos="5071110" algn="l"/>
                <a:tab pos="6612255" algn="l"/>
              </a:tabLst>
            </a:pPr>
            <a:r>
              <a:rPr sz="2200" spc="-25" dirty="0">
                <a:latin typeface="Cambria"/>
                <a:cs typeface="Cambria"/>
              </a:rPr>
              <a:t>All</a:t>
            </a:r>
            <a:r>
              <a:rPr sz="2200" dirty="0">
                <a:latin typeface="Cambria"/>
                <a:cs typeface="Cambria"/>
              </a:rPr>
              <a:t>	</a:t>
            </a:r>
            <a:r>
              <a:rPr sz="2200" spc="-25" dirty="0">
                <a:latin typeface="Cambria"/>
                <a:cs typeface="Cambria"/>
              </a:rPr>
              <a:t>the</a:t>
            </a:r>
            <a:r>
              <a:rPr sz="2200" dirty="0">
                <a:latin typeface="Cambria"/>
                <a:cs typeface="Cambria"/>
              </a:rPr>
              <a:t>	</a:t>
            </a:r>
            <a:r>
              <a:rPr sz="2200" spc="-10" dirty="0">
                <a:latin typeface="Cambria"/>
                <a:cs typeface="Cambria"/>
              </a:rPr>
              <a:t>existing</a:t>
            </a:r>
            <a:r>
              <a:rPr sz="2200" dirty="0">
                <a:latin typeface="Cambria"/>
                <a:cs typeface="Cambria"/>
              </a:rPr>
              <a:t>	</a:t>
            </a:r>
            <a:r>
              <a:rPr sz="2200" spc="-10" dirty="0">
                <a:latin typeface="Cambria"/>
                <a:cs typeface="Cambria"/>
              </a:rPr>
              <a:t>Charitable</a:t>
            </a:r>
            <a:r>
              <a:rPr sz="2200" dirty="0">
                <a:latin typeface="Cambria"/>
                <a:cs typeface="Cambria"/>
              </a:rPr>
              <a:t>	</a:t>
            </a:r>
            <a:r>
              <a:rPr sz="2200" spc="-10" dirty="0">
                <a:latin typeface="Cambria"/>
                <a:cs typeface="Cambria"/>
              </a:rPr>
              <a:t>Trust</a:t>
            </a:r>
            <a:r>
              <a:rPr sz="2200" dirty="0">
                <a:latin typeface="Cambria"/>
                <a:cs typeface="Cambria"/>
              </a:rPr>
              <a:t>	</a:t>
            </a:r>
            <a:r>
              <a:rPr sz="2200" spc="-25" dirty="0">
                <a:latin typeface="Cambria"/>
                <a:cs typeface="Cambria"/>
              </a:rPr>
              <a:t>or</a:t>
            </a:r>
            <a:r>
              <a:rPr sz="2200" dirty="0">
                <a:latin typeface="Cambria"/>
                <a:cs typeface="Cambria"/>
              </a:rPr>
              <a:t>	</a:t>
            </a:r>
            <a:r>
              <a:rPr sz="2200" spc="-10" dirty="0">
                <a:latin typeface="Cambria"/>
                <a:cs typeface="Cambria"/>
              </a:rPr>
              <a:t>Institutions</a:t>
            </a:r>
            <a:r>
              <a:rPr sz="2200" dirty="0">
                <a:latin typeface="Cambria"/>
                <a:cs typeface="Cambria"/>
              </a:rPr>
              <a:t>	</a:t>
            </a:r>
            <a:r>
              <a:rPr sz="2200" spc="-10" dirty="0">
                <a:latin typeface="Cambria"/>
                <a:cs typeface="Cambria"/>
              </a:rPr>
              <a:t>registered</a:t>
            </a:r>
            <a:endParaRPr sz="2200" dirty="0">
              <a:latin typeface="Cambria"/>
              <a:cs typeface="Cambria"/>
            </a:endParaRPr>
          </a:p>
          <a:p>
            <a:pPr marL="355600">
              <a:lnSpc>
                <a:spcPct val="100000"/>
              </a:lnSpc>
            </a:pPr>
            <a:r>
              <a:rPr sz="2200" dirty="0">
                <a:latin typeface="Cambria"/>
                <a:cs typeface="Cambria"/>
              </a:rPr>
              <a:t>under</a:t>
            </a:r>
            <a:r>
              <a:rPr sz="2200" spc="-55" dirty="0">
                <a:latin typeface="Cambria"/>
                <a:cs typeface="Cambria"/>
              </a:rPr>
              <a:t> </a:t>
            </a:r>
            <a:r>
              <a:rPr sz="2200" dirty="0">
                <a:latin typeface="Cambria"/>
                <a:cs typeface="Cambria"/>
              </a:rPr>
              <a:t>the</a:t>
            </a:r>
            <a:r>
              <a:rPr sz="2200" spc="-40" dirty="0">
                <a:latin typeface="Cambria"/>
                <a:cs typeface="Cambria"/>
              </a:rPr>
              <a:t> </a:t>
            </a:r>
            <a:r>
              <a:rPr sz="2200" dirty="0">
                <a:latin typeface="Cambria"/>
                <a:cs typeface="Cambria"/>
              </a:rPr>
              <a:t>following</a:t>
            </a:r>
            <a:r>
              <a:rPr sz="2200" spc="-50" dirty="0">
                <a:latin typeface="Cambria"/>
                <a:cs typeface="Cambria"/>
              </a:rPr>
              <a:t> </a:t>
            </a:r>
            <a:r>
              <a:rPr sz="2200" spc="-10" dirty="0">
                <a:latin typeface="Cambria"/>
                <a:cs typeface="Cambria"/>
              </a:rPr>
              <a:t>sections</a:t>
            </a:r>
            <a:endParaRPr sz="2200" dirty="0">
              <a:latin typeface="Cambria"/>
              <a:cs typeface="Cambria"/>
            </a:endParaRPr>
          </a:p>
          <a:p>
            <a:pPr marL="904240" lvl="1" indent="-354965">
              <a:lnSpc>
                <a:spcPct val="100000"/>
              </a:lnSpc>
              <a:spcBef>
                <a:spcPts val="530"/>
              </a:spcBef>
              <a:buFont typeface="Wingdings"/>
              <a:buChar char=""/>
              <a:tabLst>
                <a:tab pos="904240" algn="l"/>
              </a:tabLst>
            </a:pPr>
            <a:r>
              <a:rPr sz="2200" dirty="0">
                <a:latin typeface="Cambria"/>
                <a:cs typeface="Cambria"/>
              </a:rPr>
              <a:t>Section</a:t>
            </a:r>
            <a:r>
              <a:rPr sz="2200" spc="-80" dirty="0">
                <a:latin typeface="Cambria"/>
                <a:cs typeface="Cambria"/>
              </a:rPr>
              <a:t> </a:t>
            </a:r>
            <a:r>
              <a:rPr sz="2200" spc="-25" dirty="0">
                <a:latin typeface="Cambria"/>
                <a:cs typeface="Cambria"/>
              </a:rPr>
              <a:t>12A</a:t>
            </a:r>
            <a:endParaRPr sz="2200" dirty="0">
              <a:latin typeface="Cambria"/>
              <a:cs typeface="Cambria"/>
            </a:endParaRPr>
          </a:p>
          <a:p>
            <a:pPr marL="904240" lvl="1" indent="-354965">
              <a:lnSpc>
                <a:spcPct val="100000"/>
              </a:lnSpc>
              <a:spcBef>
                <a:spcPts val="525"/>
              </a:spcBef>
              <a:buFont typeface="Wingdings"/>
              <a:buChar char=""/>
              <a:tabLst>
                <a:tab pos="904240" algn="l"/>
              </a:tabLst>
            </a:pPr>
            <a:r>
              <a:rPr sz="2200" dirty="0">
                <a:latin typeface="Cambria"/>
                <a:cs typeface="Cambria"/>
              </a:rPr>
              <a:t>Section</a:t>
            </a:r>
            <a:r>
              <a:rPr sz="2200" spc="-80" dirty="0">
                <a:latin typeface="Cambria"/>
                <a:cs typeface="Cambria"/>
              </a:rPr>
              <a:t> </a:t>
            </a:r>
            <a:r>
              <a:rPr sz="2200" spc="-20" dirty="0">
                <a:latin typeface="Cambria"/>
                <a:cs typeface="Cambria"/>
              </a:rPr>
              <a:t>12AA</a:t>
            </a:r>
            <a:endParaRPr sz="2200" dirty="0">
              <a:latin typeface="Cambria"/>
              <a:cs typeface="Cambria"/>
            </a:endParaRPr>
          </a:p>
          <a:p>
            <a:pPr marL="904240" lvl="1" indent="-354965">
              <a:lnSpc>
                <a:spcPct val="100000"/>
              </a:lnSpc>
              <a:spcBef>
                <a:spcPts val="530"/>
              </a:spcBef>
              <a:buFont typeface="Wingdings"/>
              <a:buChar char=""/>
              <a:tabLst>
                <a:tab pos="904240" algn="l"/>
              </a:tabLst>
            </a:pPr>
            <a:r>
              <a:rPr sz="2200" dirty="0">
                <a:latin typeface="Cambria"/>
                <a:cs typeface="Cambria"/>
              </a:rPr>
              <a:t>Section</a:t>
            </a:r>
            <a:r>
              <a:rPr sz="2200" spc="-80" dirty="0">
                <a:latin typeface="Cambria"/>
                <a:cs typeface="Cambria"/>
              </a:rPr>
              <a:t> </a:t>
            </a:r>
            <a:r>
              <a:rPr sz="2200" spc="-25" dirty="0">
                <a:latin typeface="Cambria"/>
                <a:cs typeface="Cambria"/>
              </a:rPr>
              <a:t>80G</a:t>
            </a:r>
            <a:endParaRPr sz="2200" dirty="0">
              <a:latin typeface="Cambria"/>
              <a:cs typeface="Cambria"/>
            </a:endParaRPr>
          </a:p>
          <a:p>
            <a:pPr lvl="1">
              <a:lnSpc>
                <a:spcPct val="100000"/>
              </a:lnSpc>
              <a:spcBef>
                <a:spcPts val="1120"/>
              </a:spcBef>
              <a:buFont typeface="Wingdings"/>
              <a:buChar char=""/>
            </a:pPr>
            <a:endParaRPr sz="2200" dirty="0">
              <a:latin typeface="Cambria"/>
              <a:cs typeface="Cambria"/>
            </a:endParaRPr>
          </a:p>
          <a:p>
            <a:pPr marL="367665" marR="5715" indent="-355600" algn="just">
              <a:lnSpc>
                <a:spcPct val="100000"/>
              </a:lnSpc>
              <a:buFont typeface="Arial"/>
              <a:buChar char="•"/>
              <a:tabLst>
                <a:tab pos="367665" algn="l"/>
              </a:tabLst>
            </a:pPr>
            <a:r>
              <a:rPr sz="2200" dirty="0">
                <a:latin typeface="Cambria"/>
                <a:cs typeface="Cambria"/>
              </a:rPr>
              <a:t>As</a:t>
            </a:r>
            <a:r>
              <a:rPr sz="2200" spc="509" dirty="0">
                <a:latin typeface="Cambria"/>
                <a:cs typeface="Cambria"/>
              </a:rPr>
              <a:t> </a:t>
            </a:r>
            <a:r>
              <a:rPr sz="2200" dirty="0">
                <a:latin typeface="Cambria"/>
                <a:cs typeface="Cambria"/>
              </a:rPr>
              <a:t>a</a:t>
            </a:r>
            <a:r>
              <a:rPr sz="2200" spc="515" dirty="0">
                <a:latin typeface="Cambria"/>
                <a:cs typeface="Cambria"/>
              </a:rPr>
              <a:t> </a:t>
            </a:r>
            <a:r>
              <a:rPr sz="2200" dirty="0">
                <a:latin typeface="Cambria"/>
                <a:cs typeface="Cambria"/>
              </a:rPr>
              <a:t>result</a:t>
            </a:r>
            <a:r>
              <a:rPr sz="2200" spc="525" dirty="0">
                <a:latin typeface="Cambria"/>
                <a:cs typeface="Cambria"/>
              </a:rPr>
              <a:t> </a:t>
            </a:r>
            <a:r>
              <a:rPr sz="2200" dirty="0">
                <a:latin typeface="Cambria"/>
                <a:cs typeface="Cambria"/>
              </a:rPr>
              <a:t>of</a:t>
            </a:r>
            <a:r>
              <a:rPr sz="2200" spc="490" dirty="0">
                <a:latin typeface="Cambria"/>
                <a:cs typeface="Cambria"/>
              </a:rPr>
              <a:t> </a:t>
            </a:r>
            <a:r>
              <a:rPr sz="2200" dirty="0">
                <a:latin typeface="Cambria"/>
                <a:cs typeface="Cambria"/>
              </a:rPr>
              <a:t>which,</a:t>
            </a:r>
            <a:r>
              <a:rPr sz="2200" spc="515" dirty="0">
                <a:latin typeface="Cambria"/>
                <a:cs typeface="Cambria"/>
              </a:rPr>
              <a:t> </a:t>
            </a:r>
            <a:r>
              <a:rPr sz="2200" dirty="0">
                <a:latin typeface="Cambria"/>
                <a:cs typeface="Cambria"/>
              </a:rPr>
              <a:t>Section</a:t>
            </a:r>
            <a:r>
              <a:rPr sz="2200" spc="505" dirty="0">
                <a:latin typeface="Cambria"/>
                <a:cs typeface="Cambria"/>
              </a:rPr>
              <a:t> </a:t>
            </a:r>
            <a:r>
              <a:rPr sz="2200" dirty="0">
                <a:latin typeface="Cambria"/>
                <a:cs typeface="Cambria"/>
              </a:rPr>
              <a:t>12AA</a:t>
            </a:r>
            <a:r>
              <a:rPr sz="2200" spc="515" dirty="0">
                <a:latin typeface="Cambria"/>
                <a:cs typeface="Cambria"/>
              </a:rPr>
              <a:t> </a:t>
            </a:r>
            <a:r>
              <a:rPr sz="2200" dirty="0">
                <a:latin typeface="Cambria"/>
                <a:cs typeface="Cambria"/>
              </a:rPr>
              <a:t>will</a:t>
            </a:r>
            <a:r>
              <a:rPr sz="2200" spc="500" dirty="0">
                <a:latin typeface="Cambria"/>
                <a:cs typeface="Cambria"/>
              </a:rPr>
              <a:t> </a:t>
            </a:r>
            <a:r>
              <a:rPr sz="2200" dirty="0">
                <a:latin typeface="Cambria"/>
                <a:cs typeface="Cambria"/>
              </a:rPr>
              <a:t>cease</a:t>
            </a:r>
            <a:r>
              <a:rPr sz="2200" spc="520" dirty="0">
                <a:latin typeface="Cambria"/>
                <a:cs typeface="Cambria"/>
              </a:rPr>
              <a:t> </a:t>
            </a:r>
            <a:r>
              <a:rPr sz="2200" dirty="0">
                <a:latin typeface="Cambria"/>
                <a:cs typeface="Cambria"/>
              </a:rPr>
              <a:t>to</a:t>
            </a:r>
            <a:r>
              <a:rPr sz="2200" spc="495" dirty="0">
                <a:latin typeface="Cambria"/>
                <a:cs typeface="Cambria"/>
              </a:rPr>
              <a:t> </a:t>
            </a:r>
            <a:r>
              <a:rPr sz="2200" dirty="0">
                <a:latin typeface="Cambria"/>
                <a:cs typeface="Cambria"/>
              </a:rPr>
              <a:t>exist</a:t>
            </a:r>
            <a:r>
              <a:rPr sz="2200" spc="505" dirty="0">
                <a:latin typeface="Cambria"/>
                <a:cs typeface="Cambria"/>
              </a:rPr>
              <a:t> </a:t>
            </a:r>
            <a:r>
              <a:rPr sz="2200" spc="-25" dirty="0">
                <a:latin typeface="Cambria"/>
                <a:cs typeface="Cambria"/>
              </a:rPr>
              <a:t>and </a:t>
            </a:r>
            <a:r>
              <a:rPr sz="2200" dirty="0">
                <a:latin typeface="Cambria"/>
                <a:cs typeface="Cambria"/>
              </a:rPr>
              <a:t>section</a:t>
            </a:r>
            <a:r>
              <a:rPr sz="2200" spc="-35" dirty="0">
                <a:latin typeface="Cambria"/>
                <a:cs typeface="Cambria"/>
              </a:rPr>
              <a:t> </a:t>
            </a:r>
            <a:r>
              <a:rPr sz="2200" dirty="0">
                <a:latin typeface="Cambria"/>
                <a:cs typeface="Cambria"/>
              </a:rPr>
              <a:t>12AB</a:t>
            </a:r>
            <a:r>
              <a:rPr sz="2200" spc="-30" dirty="0">
                <a:latin typeface="Cambria"/>
                <a:cs typeface="Cambria"/>
              </a:rPr>
              <a:t> </a:t>
            </a:r>
            <a:r>
              <a:rPr sz="2200" dirty="0">
                <a:latin typeface="Cambria"/>
                <a:cs typeface="Cambria"/>
              </a:rPr>
              <a:t>will</a:t>
            </a:r>
            <a:r>
              <a:rPr sz="2200" spc="-45" dirty="0">
                <a:latin typeface="Cambria"/>
                <a:cs typeface="Cambria"/>
              </a:rPr>
              <a:t> </a:t>
            </a:r>
            <a:r>
              <a:rPr sz="2200" dirty="0">
                <a:latin typeface="Cambria"/>
                <a:cs typeface="Cambria"/>
              </a:rPr>
              <a:t>come</a:t>
            </a:r>
            <a:r>
              <a:rPr sz="2200" spc="-35" dirty="0">
                <a:latin typeface="Cambria"/>
                <a:cs typeface="Cambria"/>
              </a:rPr>
              <a:t> </a:t>
            </a:r>
            <a:r>
              <a:rPr sz="2200" dirty="0">
                <a:latin typeface="Cambria"/>
                <a:cs typeface="Cambria"/>
              </a:rPr>
              <a:t>into</a:t>
            </a:r>
            <a:r>
              <a:rPr sz="2200" spc="-45" dirty="0">
                <a:latin typeface="Cambria"/>
                <a:cs typeface="Cambria"/>
              </a:rPr>
              <a:t> </a:t>
            </a:r>
            <a:r>
              <a:rPr sz="2200" spc="-10" dirty="0">
                <a:latin typeface="Cambria"/>
                <a:cs typeface="Cambria"/>
              </a:rPr>
              <a:t>effect.</a:t>
            </a:r>
            <a:endParaRPr sz="2200" dirty="0">
              <a:latin typeface="Cambria"/>
              <a:cs typeface="Cambria"/>
            </a:endParaRPr>
          </a:p>
        </p:txBody>
      </p:sp>
      <p:sp>
        <p:nvSpPr>
          <p:cNvPr id="2" name="Slide Number Placeholder 1">
            <a:extLst>
              <a:ext uri="{FF2B5EF4-FFF2-40B4-BE49-F238E27FC236}">
                <a16:creationId xmlns:a16="http://schemas.microsoft.com/office/drawing/2014/main" id="{CF41F20F-907D-49C9-A1F1-CCE31089B30D}"/>
              </a:ext>
            </a:extLst>
          </p:cNvPr>
          <p:cNvSpPr>
            <a:spLocks noGrp="1"/>
          </p:cNvSpPr>
          <p:nvPr>
            <p:ph type="sldNum" sz="quarter" idx="12"/>
          </p:nvPr>
        </p:nvSpPr>
        <p:spPr/>
        <p:txBody>
          <a:bodyPr/>
          <a:lstStyle/>
          <a:p>
            <a:fld id="{B6F15528-21DE-4FAA-801E-634DDDAF4B2B}" type="slidenum">
              <a:rPr lang="en-IN" smtClean="0"/>
              <a:t>32</a:t>
            </a:fld>
            <a:endParaRPr lang="en-IN"/>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7"/>
          <p:cNvGraphicFramePr>
            <a:graphicFrameLocks noGrp="1"/>
          </p:cNvGraphicFramePr>
          <p:nvPr/>
        </p:nvGraphicFramePr>
        <p:xfrm>
          <a:off x="603250" y="1593850"/>
          <a:ext cx="8152765" cy="4758055"/>
        </p:xfrm>
        <a:graphic>
          <a:graphicData uri="http://schemas.openxmlformats.org/drawingml/2006/table">
            <a:tbl>
              <a:tblPr firstRow="1" bandRow="1">
                <a:tableStyleId>{2D5ABB26-0587-4C30-8999-92F81FD0307C}</a:tableStyleId>
              </a:tblPr>
              <a:tblGrid>
                <a:gridCol w="862330">
                  <a:extLst>
                    <a:ext uri="{9D8B030D-6E8A-4147-A177-3AD203B41FA5}">
                      <a16:colId xmlns:a16="http://schemas.microsoft.com/office/drawing/2014/main" val="20000"/>
                    </a:ext>
                  </a:extLst>
                </a:gridCol>
                <a:gridCol w="5487670">
                  <a:extLst>
                    <a:ext uri="{9D8B030D-6E8A-4147-A177-3AD203B41FA5}">
                      <a16:colId xmlns:a16="http://schemas.microsoft.com/office/drawing/2014/main" val="20001"/>
                    </a:ext>
                  </a:extLst>
                </a:gridCol>
                <a:gridCol w="1802765">
                  <a:extLst>
                    <a:ext uri="{9D8B030D-6E8A-4147-A177-3AD203B41FA5}">
                      <a16:colId xmlns:a16="http://schemas.microsoft.com/office/drawing/2014/main" val="20002"/>
                    </a:ext>
                  </a:extLst>
                </a:gridCol>
              </a:tblGrid>
              <a:tr h="639445">
                <a:tc>
                  <a:txBody>
                    <a:bodyPr/>
                    <a:lstStyle/>
                    <a:p>
                      <a:pPr marL="635" algn="ctr">
                        <a:lnSpc>
                          <a:spcPct val="100000"/>
                        </a:lnSpc>
                        <a:spcBef>
                          <a:spcPts val="315"/>
                        </a:spcBef>
                      </a:pPr>
                      <a:r>
                        <a:rPr sz="1800" spc="-10" dirty="0">
                          <a:solidFill>
                            <a:srgbClr val="FFFFFF"/>
                          </a:solidFill>
                          <a:latin typeface="Cambria"/>
                          <a:cs typeface="Cambria"/>
                        </a:rPr>
                        <a:t>Clause</a:t>
                      </a:r>
                      <a:endParaRPr sz="1800">
                        <a:latin typeface="Cambria"/>
                        <a:cs typeface="Cambria"/>
                      </a:endParaRPr>
                    </a:p>
                    <a:p>
                      <a:pPr algn="ctr">
                        <a:lnSpc>
                          <a:spcPct val="100000"/>
                        </a:lnSpc>
                      </a:pPr>
                      <a:r>
                        <a:rPr sz="1800" spc="-25" dirty="0">
                          <a:solidFill>
                            <a:srgbClr val="FFFFFF"/>
                          </a:solidFill>
                          <a:latin typeface="Cambria"/>
                          <a:cs typeface="Cambria"/>
                        </a:rPr>
                        <a:t>No.</a:t>
                      </a:r>
                      <a:endParaRPr sz="1800">
                        <a:latin typeface="Cambria"/>
                        <a:cs typeface="Cambria"/>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F76B4"/>
                    </a:solidFill>
                  </a:tcPr>
                </a:tc>
                <a:tc>
                  <a:txBody>
                    <a:bodyPr/>
                    <a:lstStyle/>
                    <a:p>
                      <a:pPr algn="ctr">
                        <a:lnSpc>
                          <a:spcPct val="100000"/>
                        </a:lnSpc>
                        <a:spcBef>
                          <a:spcPts val="315"/>
                        </a:spcBef>
                      </a:pPr>
                      <a:r>
                        <a:rPr sz="1800" dirty="0">
                          <a:solidFill>
                            <a:srgbClr val="FFFFFF"/>
                          </a:solidFill>
                          <a:latin typeface="Cambria"/>
                          <a:cs typeface="Cambria"/>
                        </a:rPr>
                        <a:t>Application</a:t>
                      </a:r>
                      <a:r>
                        <a:rPr sz="1800" spc="-40" dirty="0">
                          <a:solidFill>
                            <a:srgbClr val="FFFFFF"/>
                          </a:solidFill>
                          <a:latin typeface="Cambria"/>
                          <a:cs typeface="Cambria"/>
                        </a:rPr>
                        <a:t> </a:t>
                      </a:r>
                      <a:r>
                        <a:rPr sz="1800" spc="-20" dirty="0">
                          <a:solidFill>
                            <a:srgbClr val="FFFFFF"/>
                          </a:solidFill>
                          <a:latin typeface="Cambria"/>
                          <a:cs typeface="Cambria"/>
                        </a:rPr>
                        <a:t>Type</a:t>
                      </a:r>
                      <a:endParaRPr sz="1800">
                        <a:latin typeface="Cambria"/>
                        <a:cs typeface="Cambria"/>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F76B4"/>
                    </a:solidFill>
                  </a:tcPr>
                </a:tc>
                <a:tc>
                  <a:txBody>
                    <a:bodyPr/>
                    <a:lstStyle/>
                    <a:p>
                      <a:pPr marL="635" algn="ctr">
                        <a:lnSpc>
                          <a:spcPct val="100000"/>
                        </a:lnSpc>
                        <a:spcBef>
                          <a:spcPts val="315"/>
                        </a:spcBef>
                      </a:pPr>
                      <a:r>
                        <a:rPr sz="1800" spc="-20" dirty="0">
                          <a:solidFill>
                            <a:srgbClr val="FFFFFF"/>
                          </a:solidFill>
                          <a:latin typeface="Cambria"/>
                          <a:cs typeface="Cambria"/>
                        </a:rPr>
                        <a:t>Form</a:t>
                      </a:r>
                      <a:endParaRPr sz="1800">
                        <a:latin typeface="Cambria"/>
                        <a:cs typeface="Cambria"/>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F76B4"/>
                    </a:solidFill>
                  </a:tcPr>
                </a:tc>
                <a:extLst>
                  <a:ext uri="{0D108BD9-81ED-4DB2-BD59-A6C34878D82A}">
                    <a16:rowId xmlns:a16="http://schemas.microsoft.com/office/drawing/2014/main" val="10000"/>
                  </a:ext>
                </a:extLst>
              </a:tr>
              <a:tr h="370840">
                <a:tc>
                  <a:txBody>
                    <a:bodyPr/>
                    <a:lstStyle/>
                    <a:p>
                      <a:pPr marL="1270" algn="ctr">
                        <a:lnSpc>
                          <a:spcPct val="100000"/>
                        </a:lnSpc>
                        <a:spcBef>
                          <a:spcPts val="315"/>
                        </a:spcBef>
                      </a:pPr>
                      <a:r>
                        <a:rPr sz="1800" spc="-25" dirty="0">
                          <a:latin typeface="Cambria"/>
                          <a:cs typeface="Cambria"/>
                        </a:rPr>
                        <a:t>(i)</a:t>
                      </a:r>
                      <a:endParaRPr sz="1800">
                        <a:latin typeface="Cambria"/>
                        <a:cs typeface="Cambria"/>
                      </a:endParaRPr>
                    </a:p>
                  </a:txBody>
                  <a:tcPr marL="0" marR="0" marT="400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5E4"/>
                    </a:solidFill>
                  </a:tcPr>
                </a:tc>
                <a:tc>
                  <a:txBody>
                    <a:bodyPr/>
                    <a:lstStyle/>
                    <a:p>
                      <a:pPr marL="91440">
                        <a:lnSpc>
                          <a:spcPct val="100000"/>
                        </a:lnSpc>
                        <a:spcBef>
                          <a:spcPts val="315"/>
                        </a:spcBef>
                      </a:pPr>
                      <a:r>
                        <a:rPr sz="1800" spc="-10" dirty="0">
                          <a:latin typeface="Cambria"/>
                          <a:cs typeface="Cambria"/>
                        </a:rPr>
                        <a:t>Already</a:t>
                      </a:r>
                      <a:r>
                        <a:rPr sz="1800" spc="-35" dirty="0">
                          <a:latin typeface="Cambria"/>
                          <a:cs typeface="Cambria"/>
                        </a:rPr>
                        <a:t> </a:t>
                      </a:r>
                      <a:r>
                        <a:rPr sz="1800" dirty="0">
                          <a:latin typeface="Cambria"/>
                          <a:cs typeface="Cambria"/>
                        </a:rPr>
                        <a:t>registered</a:t>
                      </a:r>
                      <a:r>
                        <a:rPr sz="1800" spc="-40" dirty="0">
                          <a:latin typeface="Cambria"/>
                          <a:cs typeface="Cambria"/>
                        </a:rPr>
                        <a:t> </a:t>
                      </a:r>
                      <a:r>
                        <a:rPr sz="1800" dirty="0">
                          <a:latin typeface="Cambria"/>
                          <a:cs typeface="Cambria"/>
                        </a:rPr>
                        <a:t>trust</a:t>
                      </a:r>
                      <a:r>
                        <a:rPr sz="1800" spc="-20" dirty="0">
                          <a:latin typeface="Cambria"/>
                          <a:cs typeface="Cambria"/>
                        </a:rPr>
                        <a:t> </a:t>
                      </a:r>
                      <a:r>
                        <a:rPr sz="1800" dirty="0">
                          <a:latin typeface="Cambria"/>
                          <a:cs typeface="Cambria"/>
                        </a:rPr>
                        <a:t>under</a:t>
                      </a:r>
                      <a:r>
                        <a:rPr sz="1800" spc="-40" dirty="0">
                          <a:latin typeface="Cambria"/>
                          <a:cs typeface="Cambria"/>
                        </a:rPr>
                        <a:t> </a:t>
                      </a:r>
                      <a:r>
                        <a:rPr sz="1800" dirty="0">
                          <a:latin typeface="Cambria"/>
                          <a:cs typeface="Cambria"/>
                        </a:rPr>
                        <a:t>old</a:t>
                      </a:r>
                      <a:r>
                        <a:rPr sz="1800" spc="-55" dirty="0">
                          <a:latin typeface="Cambria"/>
                          <a:cs typeface="Cambria"/>
                        </a:rPr>
                        <a:t> </a:t>
                      </a:r>
                      <a:r>
                        <a:rPr sz="1800" dirty="0">
                          <a:latin typeface="Cambria"/>
                          <a:cs typeface="Cambria"/>
                        </a:rPr>
                        <a:t>regime</a:t>
                      </a:r>
                      <a:r>
                        <a:rPr sz="1800" spc="-45" dirty="0">
                          <a:latin typeface="Cambria"/>
                          <a:cs typeface="Cambria"/>
                        </a:rPr>
                        <a:t> </a:t>
                      </a:r>
                      <a:r>
                        <a:rPr sz="1800" dirty="0">
                          <a:latin typeface="Cambria"/>
                          <a:cs typeface="Cambria"/>
                        </a:rPr>
                        <a:t>to</a:t>
                      </a:r>
                      <a:r>
                        <a:rPr sz="1800" spc="-50" dirty="0">
                          <a:latin typeface="Cambria"/>
                          <a:cs typeface="Cambria"/>
                        </a:rPr>
                        <a:t> </a:t>
                      </a:r>
                      <a:r>
                        <a:rPr sz="1800" spc="-10" dirty="0">
                          <a:latin typeface="Cambria"/>
                          <a:cs typeface="Cambria"/>
                        </a:rPr>
                        <a:t>reapply</a:t>
                      </a:r>
                      <a:endParaRPr sz="1800">
                        <a:latin typeface="Cambria"/>
                        <a:cs typeface="Cambria"/>
                      </a:endParaRPr>
                    </a:p>
                  </a:txBody>
                  <a:tcPr marL="0" marR="0" marT="400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5E4"/>
                    </a:solidFill>
                  </a:tcPr>
                </a:tc>
                <a:tc>
                  <a:txBody>
                    <a:bodyPr/>
                    <a:lstStyle/>
                    <a:p>
                      <a:pPr marL="92075">
                        <a:lnSpc>
                          <a:spcPct val="100000"/>
                        </a:lnSpc>
                        <a:spcBef>
                          <a:spcPts val="315"/>
                        </a:spcBef>
                      </a:pPr>
                      <a:r>
                        <a:rPr sz="1800" spc="-10" dirty="0">
                          <a:latin typeface="Cambria"/>
                          <a:cs typeface="Cambria"/>
                        </a:rPr>
                        <a:t>Form</a:t>
                      </a:r>
                      <a:r>
                        <a:rPr sz="1800" spc="-85" dirty="0">
                          <a:latin typeface="Cambria"/>
                          <a:cs typeface="Cambria"/>
                        </a:rPr>
                        <a:t> </a:t>
                      </a:r>
                      <a:r>
                        <a:rPr sz="1800" spc="-25" dirty="0">
                          <a:latin typeface="Cambria"/>
                          <a:cs typeface="Cambria"/>
                        </a:rPr>
                        <a:t>10A</a:t>
                      </a:r>
                      <a:endParaRPr sz="1800">
                        <a:latin typeface="Cambria"/>
                        <a:cs typeface="Cambria"/>
                      </a:endParaRPr>
                    </a:p>
                  </a:txBody>
                  <a:tcPr marL="0" marR="0" marT="400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5E4"/>
                    </a:solidFill>
                  </a:tcPr>
                </a:tc>
                <a:extLst>
                  <a:ext uri="{0D108BD9-81ED-4DB2-BD59-A6C34878D82A}">
                    <a16:rowId xmlns:a16="http://schemas.microsoft.com/office/drawing/2014/main" val="10001"/>
                  </a:ext>
                </a:extLst>
              </a:tr>
              <a:tr h="914400">
                <a:tc>
                  <a:txBody>
                    <a:bodyPr/>
                    <a:lstStyle/>
                    <a:p>
                      <a:pPr marL="635" algn="ctr">
                        <a:lnSpc>
                          <a:spcPct val="100000"/>
                        </a:lnSpc>
                        <a:spcBef>
                          <a:spcPts val="315"/>
                        </a:spcBef>
                      </a:pPr>
                      <a:r>
                        <a:rPr sz="1800" spc="-20" dirty="0">
                          <a:latin typeface="Cambria"/>
                          <a:cs typeface="Cambria"/>
                        </a:rPr>
                        <a:t>(ii)</a:t>
                      </a:r>
                      <a:endParaRPr sz="1800">
                        <a:latin typeface="Cambria"/>
                        <a:cs typeface="Cambria"/>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BF1"/>
                    </a:solidFill>
                  </a:tcPr>
                </a:tc>
                <a:tc>
                  <a:txBody>
                    <a:bodyPr/>
                    <a:lstStyle/>
                    <a:p>
                      <a:pPr marL="91440" marR="149225">
                        <a:lnSpc>
                          <a:spcPct val="100000"/>
                        </a:lnSpc>
                        <a:spcBef>
                          <a:spcPts val="315"/>
                        </a:spcBef>
                      </a:pPr>
                      <a:r>
                        <a:rPr sz="1800" spc="-10" dirty="0">
                          <a:latin typeface="Cambria"/>
                          <a:cs typeface="Cambria"/>
                        </a:rPr>
                        <a:t>Reapply</a:t>
                      </a:r>
                      <a:r>
                        <a:rPr sz="1800" spc="-30" dirty="0">
                          <a:latin typeface="Cambria"/>
                          <a:cs typeface="Cambria"/>
                        </a:rPr>
                        <a:t> </a:t>
                      </a:r>
                      <a:r>
                        <a:rPr sz="1800" dirty="0">
                          <a:latin typeface="Cambria"/>
                          <a:cs typeface="Cambria"/>
                        </a:rPr>
                        <a:t>within</a:t>
                      </a:r>
                      <a:r>
                        <a:rPr sz="1800" spc="-35" dirty="0">
                          <a:latin typeface="Cambria"/>
                          <a:cs typeface="Cambria"/>
                        </a:rPr>
                        <a:t> </a:t>
                      </a:r>
                      <a:r>
                        <a:rPr sz="1800" dirty="0">
                          <a:latin typeface="Cambria"/>
                          <a:cs typeface="Cambria"/>
                        </a:rPr>
                        <a:t>3</a:t>
                      </a:r>
                      <a:r>
                        <a:rPr sz="1800" spc="-20" dirty="0">
                          <a:latin typeface="Cambria"/>
                          <a:cs typeface="Cambria"/>
                        </a:rPr>
                        <a:t> </a:t>
                      </a:r>
                      <a:r>
                        <a:rPr sz="1800" dirty="0">
                          <a:latin typeface="Cambria"/>
                          <a:cs typeface="Cambria"/>
                        </a:rPr>
                        <a:t>years</a:t>
                      </a:r>
                      <a:r>
                        <a:rPr sz="1800" spc="-10" dirty="0">
                          <a:latin typeface="Cambria"/>
                          <a:cs typeface="Cambria"/>
                        </a:rPr>
                        <a:t> </a:t>
                      </a:r>
                      <a:r>
                        <a:rPr sz="1800" dirty="0">
                          <a:latin typeface="Cambria"/>
                          <a:cs typeface="Cambria"/>
                        </a:rPr>
                        <a:t>of</a:t>
                      </a:r>
                      <a:r>
                        <a:rPr sz="1800" spc="-25" dirty="0">
                          <a:latin typeface="Cambria"/>
                          <a:cs typeface="Cambria"/>
                        </a:rPr>
                        <a:t> </a:t>
                      </a:r>
                      <a:r>
                        <a:rPr sz="1800" spc="-10" dirty="0">
                          <a:latin typeface="Cambria"/>
                          <a:cs typeface="Cambria"/>
                        </a:rPr>
                        <a:t>provisional</a:t>
                      </a:r>
                      <a:r>
                        <a:rPr sz="1800" spc="-45" dirty="0">
                          <a:latin typeface="Cambria"/>
                          <a:cs typeface="Cambria"/>
                        </a:rPr>
                        <a:t> </a:t>
                      </a:r>
                      <a:r>
                        <a:rPr sz="1800" dirty="0">
                          <a:latin typeface="Cambria"/>
                          <a:cs typeface="Cambria"/>
                        </a:rPr>
                        <a:t>registration</a:t>
                      </a:r>
                      <a:r>
                        <a:rPr sz="1800" spc="-15" dirty="0">
                          <a:latin typeface="Cambria"/>
                          <a:cs typeface="Cambria"/>
                        </a:rPr>
                        <a:t> </a:t>
                      </a:r>
                      <a:r>
                        <a:rPr sz="1800" dirty="0">
                          <a:latin typeface="Cambria"/>
                          <a:cs typeface="Cambria"/>
                        </a:rPr>
                        <a:t>-</a:t>
                      </a:r>
                      <a:r>
                        <a:rPr sz="1800" spc="-25" dirty="0">
                          <a:latin typeface="Cambria"/>
                          <a:cs typeface="Cambria"/>
                        </a:rPr>
                        <a:t> Or </a:t>
                      </a:r>
                      <a:r>
                        <a:rPr sz="1800" dirty="0">
                          <a:latin typeface="Cambria"/>
                          <a:cs typeface="Cambria"/>
                        </a:rPr>
                        <a:t>Within</a:t>
                      </a:r>
                      <a:r>
                        <a:rPr sz="1800" spc="-30" dirty="0">
                          <a:latin typeface="Cambria"/>
                          <a:cs typeface="Cambria"/>
                        </a:rPr>
                        <a:t> </a:t>
                      </a:r>
                      <a:r>
                        <a:rPr sz="1800" dirty="0">
                          <a:latin typeface="Cambria"/>
                          <a:cs typeface="Cambria"/>
                        </a:rPr>
                        <a:t>6</a:t>
                      </a:r>
                      <a:r>
                        <a:rPr sz="1800" spc="-15" dirty="0">
                          <a:latin typeface="Cambria"/>
                          <a:cs typeface="Cambria"/>
                        </a:rPr>
                        <a:t> </a:t>
                      </a:r>
                      <a:r>
                        <a:rPr sz="1800" dirty="0">
                          <a:latin typeface="Cambria"/>
                          <a:cs typeface="Cambria"/>
                        </a:rPr>
                        <a:t>months</a:t>
                      </a:r>
                      <a:r>
                        <a:rPr sz="1800" spc="-50" dirty="0">
                          <a:latin typeface="Cambria"/>
                          <a:cs typeface="Cambria"/>
                        </a:rPr>
                        <a:t> </a:t>
                      </a:r>
                      <a:r>
                        <a:rPr sz="1800" dirty="0">
                          <a:latin typeface="Cambria"/>
                          <a:cs typeface="Cambria"/>
                        </a:rPr>
                        <a:t>of</a:t>
                      </a:r>
                      <a:r>
                        <a:rPr sz="1800" spc="-15" dirty="0">
                          <a:latin typeface="Cambria"/>
                          <a:cs typeface="Cambria"/>
                        </a:rPr>
                        <a:t> </a:t>
                      </a:r>
                      <a:r>
                        <a:rPr sz="1800" dirty="0">
                          <a:latin typeface="Cambria"/>
                          <a:cs typeface="Cambria"/>
                        </a:rPr>
                        <a:t>start</a:t>
                      </a:r>
                      <a:r>
                        <a:rPr sz="1800" spc="-10" dirty="0">
                          <a:latin typeface="Cambria"/>
                          <a:cs typeface="Cambria"/>
                        </a:rPr>
                        <a:t> </a:t>
                      </a:r>
                      <a:r>
                        <a:rPr sz="1800" dirty="0">
                          <a:latin typeface="Cambria"/>
                          <a:cs typeface="Cambria"/>
                        </a:rPr>
                        <a:t>of</a:t>
                      </a:r>
                      <a:r>
                        <a:rPr sz="1800" spc="-20" dirty="0">
                          <a:latin typeface="Cambria"/>
                          <a:cs typeface="Cambria"/>
                        </a:rPr>
                        <a:t> activity,</a:t>
                      </a:r>
                      <a:r>
                        <a:rPr sz="1800" spc="-25" dirty="0">
                          <a:latin typeface="Cambria"/>
                          <a:cs typeface="Cambria"/>
                        </a:rPr>
                        <a:t> </a:t>
                      </a:r>
                      <a:r>
                        <a:rPr sz="1800" spc="-10" dirty="0">
                          <a:latin typeface="Cambria"/>
                          <a:cs typeface="Cambria"/>
                        </a:rPr>
                        <a:t>whichever</a:t>
                      </a:r>
                      <a:r>
                        <a:rPr sz="1800" spc="-30" dirty="0">
                          <a:latin typeface="Cambria"/>
                          <a:cs typeface="Cambria"/>
                        </a:rPr>
                        <a:t> </a:t>
                      </a:r>
                      <a:r>
                        <a:rPr sz="1800" spc="-25" dirty="0">
                          <a:latin typeface="Cambria"/>
                          <a:cs typeface="Cambria"/>
                        </a:rPr>
                        <a:t>is </a:t>
                      </a:r>
                      <a:r>
                        <a:rPr sz="1800" spc="-10" dirty="0">
                          <a:latin typeface="Cambria"/>
                          <a:cs typeface="Cambria"/>
                        </a:rPr>
                        <a:t>earlier</a:t>
                      </a:r>
                      <a:endParaRPr sz="1800" dirty="0">
                        <a:latin typeface="Cambria"/>
                        <a:cs typeface="Cambria"/>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BF1"/>
                    </a:solidFill>
                  </a:tcPr>
                </a:tc>
                <a:tc>
                  <a:txBody>
                    <a:bodyPr/>
                    <a:lstStyle/>
                    <a:p>
                      <a:pPr marL="92075">
                        <a:lnSpc>
                          <a:spcPct val="100000"/>
                        </a:lnSpc>
                        <a:spcBef>
                          <a:spcPts val="315"/>
                        </a:spcBef>
                      </a:pPr>
                      <a:r>
                        <a:rPr sz="1800" spc="-10" dirty="0">
                          <a:latin typeface="Cambria"/>
                          <a:cs typeface="Cambria"/>
                        </a:rPr>
                        <a:t>Form</a:t>
                      </a:r>
                      <a:r>
                        <a:rPr sz="1800" spc="-85" dirty="0">
                          <a:latin typeface="Cambria"/>
                          <a:cs typeface="Cambria"/>
                        </a:rPr>
                        <a:t> </a:t>
                      </a:r>
                      <a:r>
                        <a:rPr sz="1800" spc="-20" dirty="0">
                          <a:latin typeface="Cambria"/>
                          <a:cs typeface="Cambria"/>
                        </a:rPr>
                        <a:t>10AB</a:t>
                      </a:r>
                      <a:endParaRPr sz="1800">
                        <a:latin typeface="Cambria"/>
                        <a:cs typeface="Cambria"/>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BF1"/>
                    </a:solidFill>
                  </a:tcPr>
                </a:tc>
                <a:extLst>
                  <a:ext uri="{0D108BD9-81ED-4DB2-BD59-A6C34878D82A}">
                    <a16:rowId xmlns:a16="http://schemas.microsoft.com/office/drawing/2014/main" val="10002"/>
                  </a:ext>
                </a:extLst>
              </a:tr>
              <a:tr h="639445">
                <a:tc>
                  <a:txBody>
                    <a:bodyPr/>
                    <a:lstStyle/>
                    <a:p>
                      <a:pPr marL="635" algn="ctr">
                        <a:lnSpc>
                          <a:spcPct val="100000"/>
                        </a:lnSpc>
                        <a:spcBef>
                          <a:spcPts val="315"/>
                        </a:spcBef>
                      </a:pPr>
                      <a:r>
                        <a:rPr sz="1800" spc="-10" dirty="0">
                          <a:latin typeface="Cambria"/>
                          <a:cs typeface="Cambria"/>
                        </a:rPr>
                        <a:t>(iii)</a:t>
                      </a:r>
                      <a:endParaRPr sz="1800">
                        <a:latin typeface="Cambria"/>
                        <a:cs typeface="Cambria"/>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5E4"/>
                    </a:solidFill>
                  </a:tcPr>
                </a:tc>
                <a:tc>
                  <a:txBody>
                    <a:bodyPr/>
                    <a:lstStyle/>
                    <a:p>
                      <a:pPr marL="91440" marR="111760">
                        <a:lnSpc>
                          <a:spcPct val="100000"/>
                        </a:lnSpc>
                        <a:spcBef>
                          <a:spcPts val="315"/>
                        </a:spcBef>
                      </a:pPr>
                      <a:r>
                        <a:rPr sz="1800" spc="-10" dirty="0">
                          <a:latin typeface="Cambria"/>
                          <a:cs typeface="Cambria"/>
                        </a:rPr>
                        <a:t>Renewal</a:t>
                      </a:r>
                      <a:r>
                        <a:rPr sz="1800" spc="-40" dirty="0">
                          <a:latin typeface="Cambria"/>
                          <a:cs typeface="Cambria"/>
                        </a:rPr>
                        <a:t> </a:t>
                      </a:r>
                      <a:r>
                        <a:rPr sz="1800" dirty="0">
                          <a:latin typeface="Cambria"/>
                          <a:cs typeface="Cambria"/>
                        </a:rPr>
                        <a:t>of</a:t>
                      </a:r>
                      <a:r>
                        <a:rPr sz="1800" spc="-40" dirty="0">
                          <a:latin typeface="Cambria"/>
                          <a:cs typeface="Cambria"/>
                        </a:rPr>
                        <a:t> </a:t>
                      </a:r>
                      <a:r>
                        <a:rPr sz="1800" dirty="0">
                          <a:latin typeface="Cambria"/>
                          <a:cs typeface="Cambria"/>
                        </a:rPr>
                        <a:t>registration</a:t>
                      </a:r>
                      <a:r>
                        <a:rPr sz="1800" spc="-35" dirty="0">
                          <a:latin typeface="Cambria"/>
                          <a:cs typeface="Cambria"/>
                        </a:rPr>
                        <a:t> </a:t>
                      </a:r>
                      <a:r>
                        <a:rPr sz="1800" dirty="0">
                          <a:latin typeface="Cambria"/>
                          <a:cs typeface="Cambria"/>
                        </a:rPr>
                        <a:t>under</a:t>
                      </a:r>
                      <a:r>
                        <a:rPr sz="1800" spc="-30" dirty="0">
                          <a:latin typeface="Cambria"/>
                          <a:cs typeface="Cambria"/>
                        </a:rPr>
                        <a:t> </a:t>
                      </a:r>
                      <a:r>
                        <a:rPr sz="1800" dirty="0">
                          <a:latin typeface="Cambria"/>
                          <a:cs typeface="Cambria"/>
                        </a:rPr>
                        <a:t>new</a:t>
                      </a:r>
                      <a:r>
                        <a:rPr sz="1800" spc="-35" dirty="0">
                          <a:latin typeface="Cambria"/>
                          <a:cs typeface="Cambria"/>
                        </a:rPr>
                        <a:t> </a:t>
                      </a:r>
                      <a:r>
                        <a:rPr sz="1800" dirty="0">
                          <a:latin typeface="Cambria"/>
                          <a:cs typeface="Cambria"/>
                        </a:rPr>
                        <a:t>regime</a:t>
                      </a:r>
                      <a:r>
                        <a:rPr sz="1800" spc="-35" dirty="0">
                          <a:latin typeface="Cambria"/>
                          <a:cs typeface="Cambria"/>
                        </a:rPr>
                        <a:t> </a:t>
                      </a:r>
                      <a:r>
                        <a:rPr sz="1800" dirty="0">
                          <a:latin typeface="Cambria"/>
                          <a:cs typeface="Cambria"/>
                        </a:rPr>
                        <a:t>to</a:t>
                      </a:r>
                      <a:r>
                        <a:rPr sz="1800" spc="-40" dirty="0">
                          <a:latin typeface="Cambria"/>
                          <a:cs typeface="Cambria"/>
                        </a:rPr>
                        <a:t> </a:t>
                      </a:r>
                      <a:r>
                        <a:rPr sz="1800" dirty="0">
                          <a:latin typeface="Cambria"/>
                          <a:cs typeface="Cambria"/>
                        </a:rPr>
                        <a:t>apply</a:t>
                      </a:r>
                      <a:r>
                        <a:rPr sz="1800" spc="-20" dirty="0">
                          <a:latin typeface="Cambria"/>
                          <a:cs typeface="Cambria"/>
                        </a:rPr>
                        <a:t> </a:t>
                      </a:r>
                      <a:r>
                        <a:rPr sz="1800" spc="-25" dirty="0">
                          <a:latin typeface="Cambria"/>
                          <a:cs typeface="Cambria"/>
                        </a:rPr>
                        <a:t>for </a:t>
                      </a:r>
                      <a:r>
                        <a:rPr sz="1800" dirty="0">
                          <a:latin typeface="Cambria"/>
                          <a:cs typeface="Cambria"/>
                        </a:rPr>
                        <a:t>renewal</a:t>
                      </a:r>
                      <a:r>
                        <a:rPr sz="1800" spc="-30" dirty="0">
                          <a:latin typeface="Cambria"/>
                          <a:cs typeface="Cambria"/>
                        </a:rPr>
                        <a:t> </a:t>
                      </a:r>
                      <a:r>
                        <a:rPr sz="1800" spc="-10" dirty="0">
                          <a:latin typeface="Cambria"/>
                          <a:cs typeface="Cambria"/>
                        </a:rPr>
                        <a:t>-</a:t>
                      </a:r>
                      <a:r>
                        <a:rPr sz="1800" dirty="0">
                          <a:latin typeface="Cambria"/>
                          <a:cs typeface="Cambria"/>
                        </a:rPr>
                        <a:t>6</a:t>
                      </a:r>
                      <a:r>
                        <a:rPr sz="1800" spc="-30" dirty="0">
                          <a:latin typeface="Cambria"/>
                          <a:cs typeface="Cambria"/>
                        </a:rPr>
                        <a:t> </a:t>
                      </a:r>
                      <a:r>
                        <a:rPr sz="1800" dirty="0">
                          <a:latin typeface="Cambria"/>
                          <a:cs typeface="Cambria"/>
                        </a:rPr>
                        <a:t>Months</a:t>
                      </a:r>
                      <a:r>
                        <a:rPr sz="1800" spc="-55" dirty="0">
                          <a:latin typeface="Cambria"/>
                          <a:cs typeface="Cambria"/>
                        </a:rPr>
                        <a:t> </a:t>
                      </a:r>
                      <a:r>
                        <a:rPr sz="1800" dirty="0">
                          <a:latin typeface="Cambria"/>
                          <a:cs typeface="Cambria"/>
                        </a:rPr>
                        <a:t>prier</a:t>
                      </a:r>
                      <a:r>
                        <a:rPr sz="1800" spc="-25" dirty="0">
                          <a:latin typeface="Cambria"/>
                          <a:cs typeface="Cambria"/>
                        </a:rPr>
                        <a:t> </a:t>
                      </a:r>
                      <a:r>
                        <a:rPr sz="1800" dirty="0">
                          <a:latin typeface="Cambria"/>
                          <a:cs typeface="Cambria"/>
                        </a:rPr>
                        <a:t>to</a:t>
                      </a:r>
                      <a:r>
                        <a:rPr sz="1800" spc="-40" dirty="0">
                          <a:latin typeface="Cambria"/>
                          <a:cs typeface="Cambria"/>
                        </a:rPr>
                        <a:t> </a:t>
                      </a:r>
                      <a:r>
                        <a:rPr sz="1800" spc="-10" dirty="0">
                          <a:latin typeface="Cambria"/>
                          <a:cs typeface="Cambria"/>
                        </a:rPr>
                        <a:t>expiry</a:t>
                      </a:r>
                      <a:endParaRPr sz="1800">
                        <a:latin typeface="Cambria"/>
                        <a:cs typeface="Cambria"/>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5E4"/>
                    </a:solidFill>
                  </a:tcPr>
                </a:tc>
                <a:tc>
                  <a:txBody>
                    <a:bodyPr/>
                    <a:lstStyle/>
                    <a:p>
                      <a:pPr marL="92075">
                        <a:lnSpc>
                          <a:spcPct val="100000"/>
                        </a:lnSpc>
                        <a:spcBef>
                          <a:spcPts val="315"/>
                        </a:spcBef>
                      </a:pPr>
                      <a:r>
                        <a:rPr sz="1800" spc="-10" dirty="0">
                          <a:latin typeface="Cambria"/>
                          <a:cs typeface="Cambria"/>
                        </a:rPr>
                        <a:t>Form</a:t>
                      </a:r>
                      <a:r>
                        <a:rPr sz="1800" spc="-85" dirty="0">
                          <a:latin typeface="Cambria"/>
                          <a:cs typeface="Cambria"/>
                        </a:rPr>
                        <a:t> </a:t>
                      </a:r>
                      <a:r>
                        <a:rPr sz="1800" spc="-20" dirty="0">
                          <a:latin typeface="Cambria"/>
                          <a:cs typeface="Cambria"/>
                        </a:rPr>
                        <a:t>10AB</a:t>
                      </a:r>
                      <a:endParaRPr sz="1800">
                        <a:latin typeface="Cambria"/>
                        <a:cs typeface="Cambria"/>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5E4"/>
                    </a:solidFill>
                  </a:tcPr>
                </a:tc>
                <a:extLst>
                  <a:ext uri="{0D108BD9-81ED-4DB2-BD59-A6C34878D82A}">
                    <a16:rowId xmlns:a16="http://schemas.microsoft.com/office/drawing/2014/main" val="10003"/>
                  </a:ext>
                </a:extLst>
              </a:tr>
              <a:tr h="914400">
                <a:tc>
                  <a:txBody>
                    <a:bodyPr/>
                    <a:lstStyle/>
                    <a:p>
                      <a:pPr algn="ctr">
                        <a:lnSpc>
                          <a:spcPct val="100000"/>
                        </a:lnSpc>
                        <a:spcBef>
                          <a:spcPts val="320"/>
                        </a:spcBef>
                      </a:pPr>
                      <a:r>
                        <a:rPr sz="1800" spc="-20" dirty="0">
                          <a:latin typeface="Cambria"/>
                          <a:cs typeface="Cambria"/>
                        </a:rPr>
                        <a:t>(iv)</a:t>
                      </a:r>
                      <a:endParaRPr sz="1800">
                        <a:latin typeface="Cambria"/>
                        <a:cs typeface="Cambria"/>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BF1"/>
                    </a:solidFill>
                  </a:tcPr>
                </a:tc>
                <a:tc>
                  <a:txBody>
                    <a:bodyPr/>
                    <a:lstStyle/>
                    <a:p>
                      <a:pPr marL="91440" marR="516890">
                        <a:lnSpc>
                          <a:spcPct val="100000"/>
                        </a:lnSpc>
                        <a:spcBef>
                          <a:spcPts val="320"/>
                        </a:spcBef>
                      </a:pPr>
                      <a:r>
                        <a:rPr sz="1800" spc="-60" dirty="0">
                          <a:latin typeface="Cambria"/>
                          <a:cs typeface="Cambria"/>
                        </a:rPr>
                        <a:t>To</a:t>
                      </a:r>
                      <a:r>
                        <a:rPr sz="1800" spc="-40" dirty="0">
                          <a:latin typeface="Cambria"/>
                          <a:cs typeface="Cambria"/>
                        </a:rPr>
                        <a:t> </a:t>
                      </a:r>
                      <a:r>
                        <a:rPr sz="1800" dirty="0">
                          <a:latin typeface="Cambria"/>
                          <a:cs typeface="Cambria"/>
                        </a:rPr>
                        <a:t>make</a:t>
                      </a:r>
                      <a:r>
                        <a:rPr sz="1800" spc="-25" dirty="0">
                          <a:latin typeface="Cambria"/>
                          <a:cs typeface="Cambria"/>
                        </a:rPr>
                        <a:t> </a:t>
                      </a:r>
                      <a:r>
                        <a:rPr sz="1800" dirty="0">
                          <a:latin typeface="Cambria"/>
                          <a:cs typeface="Cambria"/>
                        </a:rPr>
                        <a:t>the</a:t>
                      </a:r>
                      <a:r>
                        <a:rPr sz="1800" spc="-45" dirty="0">
                          <a:latin typeface="Cambria"/>
                          <a:cs typeface="Cambria"/>
                        </a:rPr>
                        <a:t> </a:t>
                      </a:r>
                      <a:r>
                        <a:rPr sz="1800" dirty="0">
                          <a:latin typeface="Cambria"/>
                          <a:cs typeface="Cambria"/>
                        </a:rPr>
                        <a:t>registration</a:t>
                      </a:r>
                      <a:r>
                        <a:rPr sz="1800" spc="-35" dirty="0">
                          <a:latin typeface="Cambria"/>
                          <a:cs typeface="Cambria"/>
                        </a:rPr>
                        <a:t> </a:t>
                      </a:r>
                      <a:r>
                        <a:rPr sz="1800" dirty="0">
                          <a:latin typeface="Cambria"/>
                          <a:cs typeface="Cambria"/>
                        </a:rPr>
                        <a:t>u/s</a:t>
                      </a:r>
                      <a:r>
                        <a:rPr sz="1800" spc="-20" dirty="0">
                          <a:latin typeface="Cambria"/>
                          <a:cs typeface="Cambria"/>
                        </a:rPr>
                        <a:t> </a:t>
                      </a:r>
                      <a:r>
                        <a:rPr sz="1800" dirty="0">
                          <a:latin typeface="Cambria"/>
                          <a:cs typeface="Cambria"/>
                        </a:rPr>
                        <a:t>11</a:t>
                      </a:r>
                      <a:r>
                        <a:rPr sz="1800" spc="-25" dirty="0">
                          <a:latin typeface="Cambria"/>
                          <a:cs typeface="Cambria"/>
                        </a:rPr>
                        <a:t> </a:t>
                      </a:r>
                      <a:r>
                        <a:rPr sz="1800" dirty="0">
                          <a:latin typeface="Cambria"/>
                          <a:cs typeface="Cambria"/>
                        </a:rPr>
                        <a:t>to</a:t>
                      </a:r>
                      <a:r>
                        <a:rPr sz="1800" spc="-40" dirty="0">
                          <a:latin typeface="Cambria"/>
                          <a:cs typeface="Cambria"/>
                        </a:rPr>
                        <a:t> </a:t>
                      </a:r>
                      <a:r>
                        <a:rPr sz="1800" dirty="0">
                          <a:latin typeface="Cambria"/>
                          <a:cs typeface="Cambria"/>
                        </a:rPr>
                        <a:t>be</a:t>
                      </a:r>
                      <a:r>
                        <a:rPr sz="1800" spc="-25" dirty="0">
                          <a:latin typeface="Cambria"/>
                          <a:cs typeface="Cambria"/>
                        </a:rPr>
                        <a:t> </a:t>
                      </a:r>
                      <a:r>
                        <a:rPr sz="1800" spc="-10" dirty="0">
                          <a:latin typeface="Cambria"/>
                          <a:cs typeface="Cambria"/>
                        </a:rPr>
                        <a:t>operative–</a:t>
                      </a:r>
                      <a:r>
                        <a:rPr sz="1800" spc="-35" dirty="0">
                          <a:latin typeface="Cambria"/>
                          <a:cs typeface="Cambria"/>
                        </a:rPr>
                        <a:t> </a:t>
                      </a:r>
                      <a:r>
                        <a:rPr sz="1800" spc="-50" dirty="0">
                          <a:latin typeface="Cambria"/>
                          <a:cs typeface="Cambria"/>
                        </a:rPr>
                        <a:t>6 </a:t>
                      </a:r>
                      <a:r>
                        <a:rPr sz="1800" dirty="0">
                          <a:latin typeface="Cambria"/>
                          <a:cs typeface="Cambria"/>
                        </a:rPr>
                        <a:t>months</a:t>
                      </a:r>
                      <a:r>
                        <a:rPr sz="1800" spc="-35" dirty="0">
                          <a:latin typeface="Cambria"/>
                          <a:cs typeface="Cambria"/>
                        </a:rPr>
                        <a:t> </a:t>
                      </a:r>
                      <a:r>
                        <a:rPr sz="1800" dirty="0">
                          <a:latin typeface="Cambria"/>
                          <a:cs typeface="Cambria"/>
                        </a:rPr>
                        <a:t>prior</a:t>
                      </a:r>
                      <a:r>
                        <a:rPr sz="1800" spc="-20" dirty="0">
                          <a:latin typeface="Cambria"/>
                          <a:cs typeface="Cambria"/>
                        </a:rPr>
                        <a:t> </a:t>
                      </a:r>
                      <a:r>
                        <a:rPr sz="1800" dirty="0">
                          <a:latin typeface="Cambria"/>
                          <a:cs typeface="Cambria"/>
                        </a:rPr>
                        <a:t>to</a:t>
                      </a:r>
                      <a:r>
                        <a:rPr sz="1800" spc="-25" dirty="0">
                          <a:latin typeface="Cambria"/>
                          <a:cs typeface="Cambria"/>
                        </a:rPr>
                        <a:t> </a:t>
                      </a:r>
                      <a:r>
                        <a:rPr sz="1800" dirty="0">
                          <a:latin typeface="Cambria"/>
                          <a:cs typeface="Cambria"/>
                        </a:rPr>
                        <a:t>the</a:t>
                      </a:r>
                      <a:r>
                        <a:rPr sz="1800" spc="-15" dirty="0">
                          <a:latin typeface="Cambria"/>
                          <a:cs typeface="Cambria"/>
                        </a:rPr>
                        <a:t> </a:t>
                      </a:r>
                      <a:r>
                        <a:rPr sz="1800" dirty="0">
                          <a:latin typeface="Cambria"/>
                          <a:cs typeface="Cambria"/>
                        </a:rPr>
                        <a:t>commencement</a:t>
                      </a:r>
                      <a:r>
                        <a:rPr sz="1800" spc="-50" dirty="0">
                          <a:latin typeface="Cambria"/>
                          <a:cs typeface="Cambria"/>
                        </a:rPr>
                        <a:t> </a:t>
                      </a:r>
                      <a:r>
                        <a:rPr sz="1800" dirty="0">
                          <a:latin typeface="Cambria"/>
                          <a:cs typeface="Cambria"/>
                        </a:rPr>
                        <a:t>of</a:t>
                      </a:r>
                      <a:r>
                        <a:rPr sz="1800" spc="-10" dirty="0">
                          <a:latin typeface="Cambria"/>
                          <a:cs typeface="Cambria"/>
                        </a:rPr>
                        <a:t> </a:t>
                      </a:r>
                      <a:r>
                        <a:rPr sz="1800" spc="-25" dirty="0">
                          <a:latin typeface="Cambria"/>
                          <a:cs typeface="Cambria"/>
                        </a:rPr>
                        <a:t>the </a:t>
                      </a:r>
                      <a:r>
                        <a:rPr sz="1800" dirty="0">
                          <a:latin typeface="Cambria"/>
                          <a:cs typeface="Cambria"/>
                        </a:rPr>
                        <a:t>Assessment</a:t>
                      </a:r>
                      <a:r>
                        <a:rPr sz="1800" spc="-50" dirty="0">
                          <a:latin typeface="Cambria"/>
                          <a:cs typeface="Cambria"/>
                        </a:rPr>
                        <a:t> </a:t>
                      </a:r>
                      <a:r>
                        <a:rPr sz="1800" spc="-20" dirty="0">
                          <a:latin typeface="Cambria"/>
                          <a:cs typeface="Cambria"/>
                        </a:rPr>
                        <a:t>Year</a:t>
                      </a:r>
                      <a:endParaRPr sz="1800">
                        <a:latin typeface="Cambria"/>
                        <a:cs typeface="Cambria"/>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BF1"/>
                    </a:solidFill>
                  </a:tcPr>
                </a:tc>
                <a:tc>
                  <a:txBody>
                    <a:bodyPr/>
                    <a:lstStyle/>
                    <a:p>
                      <a:pPr marL="92075">
                        <a:lnSpc>
                          <a:spcPct val="100000"/>
                        </a:lnSpc>
                        <a:spcBef>
                          <a:spcPts val="320"/>
                        </a:spcBef>
                      </a:pPr>
                      <a:r>
                        <a:rPr sz="1800" spc="-10" dirty="0">
                          <a:latin typeface="Cambria"/>
                          <a:cs typeface="Cambria"/>
                        </a:rPr>
                        <a:t>Form</a:t>
                      </a:r>
                      <a:r>
                        <a:rPr sz="1800" spc="-85" dirty="0">
                          <a:latin typeface="Cambria"/>
                          <a:cs typeface="Cambria"/>
                        </a:rPr>
                        <a:t> </a:t>
                      </a:r>
                      <a:r>
                        <a:rPr sz="1800" spc="-20" dirty="0">
                          <a:latin typeface="Cambria"/>
                          <a:cs typeface="Cambria"/>
                        </a:rPr>
                        <a:t>10AB</a:t>
                      </a:r>
                      <a:endParaRPr sz="1800">
                        <a:latin typeface="Cambria"/>
                        <a:cs typeface="Cambria"/>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BF1"/>
                    </a:solidFill>
                  </a:tcPr>
                </a:tc>
                <a:extLst>
                  <a:ext uri="{0D108BD9-81ED-4DB2-BD59-A6C34878D82A}">
                    <a16:rowId xmlns:a16="http://schemas.microsoft.com/office/drawing/2014/main" val="10004"/>
                  </a:ext>
                </a:extLst>
              </a:tr>
              <a:tr h="640080">
                <a:tc>
                  <a:txBody>
                    <a:bodyPr/>
                    <a:lstStyle/>
                    <a:p>
                      <a:pPr marL="635" algn="ctr">
                        <a:lnSpc>
                          <a:spcPct val="100000"/>
                        </a:lnSpc>
                        <a:spcBef>
                          <a:spcPts val="320"/>
                        </a:spcBef>
                      </a:pPr>
                      <a:r>
                        <a:rPr sz="1800" spc="-25" dirty="0">
                          <a:latin typeface="Cambria"/>
                          <a:cs typeface="Cambria"/>
                        </a:rPr>
                        <a:t>(v)</a:t>
                      </a:r>
                      <a:endParaRPr sz="1800">
                        <a:latin typeface="Cambria"/>
                        <a:cs typeface="Cambria"/>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5E4"/>
                    </a:solidFill>
                  </a:tcPr>
                </a:tc>
                <a:tc>
                  <a:txBody>
                    <a:bodyPr/>
                    <a:lstStyle/>
                    <a:p>
                      <a:pPr marL="91440" marR="570230">
                        <a:lnSpc>
                          <a:spcPct val="100000"/>
                        </a:lnSpc>
                        <a:spcBef>
                          <a:spcPts val="320"/>
                        </a:spcBef>
                      </a:pPr>
                      <a:r>
                        <a:rPr sz="1800" dirty="0">
                          <a:latin typeface="Cambria"/>
                          <a:cs typeface="Cambria"/>
                        </a:rPr>
                        <a:t>Application</a:t>
                      </a:r>
                      <a:r>
                        <a:rPr sz="1800" spc="-20" dirty="0">
                          <a:latin typeface="Cambria"/>
                          <a:cs typeface="Cambria"/>
                        </a:rPr>
                        <a:t> </a:t>
                      </a:r>
                      <a:r>
                        <a:rPr sz="1800" dirty="0">
                          <a:latin typeface="Cambria"/>
                          <a:cs typeface="Cambria"/>
                        </a:rPr>
                        <a:t>in</a:t>
                      </a:r>
                      <a:r>
                        <a:rPr sz="1800" spc="-15" dirty="0">
                          <a:latin typeface="Cambria"/>
                          <a:cs typeface="Cambria"/>
                        </a:rPr>
                        <a:t> </a:t>
                      </a:r>
                      <a:r>
                        <a:rPr sz="1800" dirty="0">
                          <a:latin typeface="Cambria"/>
                          <a:cs typeface="Cambria"/>
                        </a:rPr>
                        <a:t>case of</a:t>
                      </a:r>
                      <a:r>
                        <a:rPr sz="1800" spc="-5" dirty="0">
                          <a:latin typeface="Cambria"/>
                          <a:cs typeface="Cambria"/>
                        </a:rPr>
                        <a:t> </a:t>
                      </a:r>
                      <a:r>
                        <a:rPr sz="1800" dirty="0">
                          <a:latin typeface="Cambria"/>
                          <a:cs typeface="Cambria"/>
                        </a:rPr>
                        <a:t>modification</a:t>
                      </a:r>
                      <a:r>
                        <a:rPr sz="1800" spc="-30" dirty="0">
                          <a:latin typeface="Cambria"/>
                          <a:cs typeface="Cambria"/>
                        </a:rPr>
                        <a:t> </a:t>
                      </a:r>
                      <a:r>
                        <a:rPr sz="1800" dirty="0">
                          <a:latin typeface="Cambria"/>
                          <a:cs typeface="Cambria"/>
                        </a:rPr>
                        <a:t>of</a:t>
                      </a:r>
                      <a:r>
                        <a:rPr sz="1800" spc="-5" dirty="0">
                          <a:latin typeface="Cambria"/>
                          <a:cs typeface="Cambria"/>
                        </a:rPr>
                        <a:t> </a:t>
                      </a:r>
                      <a:r>
                        <a:rPr sz="1800" dirty="0">
                          <a:latin typeface="Cambria"/>
                          <a:cs typeface="Cambria"/>
                        </a:rPr>
                        <a:t>objects</a:t>
                      </a:r>
                      <a:r>
                        <a:rPr sz="1800" spc="-20" dirty="0">
                          <a:latin typeface="Cambria"/>
                          <a:cs typeface="Cambria"/>
                        </a:rPr>
                        <a:t> </a:t>
                      </a:r>
                      <a:r>
                        <a:rPr sz="1800" dirty="0">
                          <a:latin typeface="Cambria"/>
                          <a:cs typeface="Cambria"/>
                        </a:rPr>
                        <a:t>–</a:t>
                      </a:r>
                      <a:r>
                        <a:rPr sz="1800" spc="5" dirty="0">
                          <a:latin typeface="Cambria"/>
                          <a:cs typeface="Cambria"/>
                        </a:rPr>
                        <a:t> </a:t>
                      </a:r>
                      <a:r>
                        <a:rPr sz="1800" spc="-25" dirty="0">
                          <a:latin typeface="Cambria"/>
                          <a:cs typeface="Cambria"/>
                        </a:rPr>
                        <a:t>30 </a:t>
                      </a:r>
                      <a:r>
                        <a:rPr sz="1800" dirty="0">
                          <a:latin typeface="Cambria"/>
                          <a:cs typeface="Cambria"/>
                        </a:rPr>
                        <a:t>days</a:t>
                      </a:r>
                      <a:r>
                        <a:rPr sz="1800" spc="-15" dirty="0">
                          <a:latin typeface="Cambria"/>
                          <a:cs typeface="Cambria"/>
                        </a:rPr>
                        <a:t> </a:t>
                      </a:r>
                      <a:r>
                        <a:rPr sz="1800" dirty="0">
                          <a:latin typeface="Cambria"/>
                          <a:cs typeface="Cambria"/>
                        </a:rPr>
                        <a:t>from</a:t>
                      </a:r>
                      <a:r>
                        <a:rPr sz="1800" spc="-25" dirty="0">
                          <a:latin typeface="Cambria"/>
                          <a:cs typeface="Cambria"/>
                        </a:rPr>
                        <a:t> </a:t>
                      </a:r>
                      <a:r>
                        <a:rPr sz="1800" dirty="0">
                          <a:latin typeface="Cambria"/>
                          <a:cs typeface="Cambria"/>
                        </a:rPr>
                        <a:t>the</a:t>
                      </a:r>
                      <a:r>
                        <a:rPr sz="1800" spc="-25" dirty="0">
                          <a:latin typeface="Cambria"/>
                          <a:cs typeface="Cambria"/>
                        </a:rPr>
                        <a:t> </a:t>
                      </a:r>
                      <a:r>
                        <a:rPr sz="1800" dirty="0">
                          <a:latin typeface="Cambria"/>
                          <a:cs typeface="Cambria"/>
                        </a:rPr>
                        <a:t>change</a:t>
                      </a:r>
                      <a:r>
                        <a:rPr sz="1800" spc="-55" dirty="0">
                          <a:latin typeface="Cambria"/>
                          <a:cs typeface="Cambria"/>
                        </a:rPr>
                        <a:t> </a:t>
                      </a:r>
                      <a:r>
                        <a:rPr sz="1800" dirty="0">
                          <a:latin typeface="Cambria"/>
                          <a:cs typeface="Cambria"/>
                        </a:rPr>
                        <a:t>of</a:t>
                      </a:r>
                      <a:r>
                        <a:rPr sz="1800" spc="-20" dirty="0">
                          <a:latin typeface="Cambria"/>
                          <a:cs typeface="Cambria"/>
                        </a:rPr>
                        <a:t> </a:t>
                      </a:r>
                      <a:r>
                        <a:rPr sz="1800" spc="-10" dirty="0">
                          <a:latin typeface="Cambria"/>
                          <a:cs typeface="Cambria"/>
                        </a:rPr>
                        <a:t>object</a:t>
                      </a:r>
                      <a:endParaRPr sz="1800">
                        <a:latin typeface="Cambria"/>
                        <a:cs typeface="Cambria"/>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5E4"/>
                    </a:solidFill>
                  </a:tcPr>
                </a:tc>
                <a:tc>
                  <a:txBody>
                    <a:bodyPr/>
                    <a:lstStyle/>
                    <a:p>
                      <a:pPr marL="92075">
                        <a:lnSpc>
                          <a:spcPct val="100000"/>
                        </a:lnSpc>
                        <a:spcBef>
                          <a:spcPts val="320"/>
                        </a:spcBef>
                      </a:pPr>
                      <a:r>
                        <a:rPr sz="1800" spc="-10" dirty="0">
                          <a:latin typeface="Cambria"/>
                          <a:cs typeface="Cambria"/>
                        </a:rPr>
                        <a:t>Form</a:t>
                      </a:r>
                      <a:r>
                        <a:rPr sz="1800" spc="-85" dirty="0">
                          <a:latin typeface="Cambria"/>
                          <a:cs typeface="Cambria"/>
                        </a:rPr>
                        <a:t> </a:t>
                      </a:r>
                      <a:r>
                        <a:rPr sz="1800" spc="-20" dirty="0">
                          <a:latin typeface="Cambria"/>
                          <a:cs typeface="Cambria"/>
                        </a:rPr>
                        <a:t>10AB</a:t>
                      </a:r>
                      <a:endParaRPr sz="1800">
                        <a:latin typeface="Cambria"/>
                        <a:cs typeface="Cambria"/>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5E4"/>
                    </a:solidFill>
                  </a:tcPr>
                </a:tc>
                <a:extLst>
                  <a:ext uri="{0D108BD9-81ED-4DB2-BD59-A6C34878D82A}">
                    <a16:rowId xmlns:a16="http://schemas.microsoft.com/office/drawing/2014/main" val="10005"/>
                  </a:ext>
                </a:extLst>
              </a:tr>
              <a:tr h="639445">
                <a:tc>
                  <a:txBody>
                    <a:bodyPr/>
                    <a:lstStyle/>
                    <a:p>
                      <a:pPr marL="635" algn="ctr">
                        <a:lnSpc>
                          <a:spcPct val="100000"/>
                        </a:lnSpc>
                        <a:spcBef>
                          <a:spcPts val="320"/>
                        </a:spcBef>
                      </a:pPr>
                      <a:r>
                        <a:rPr sz="1800" spc="-20" dirty="0">
                          <a:latin typeface="Cambria"/>
                          <a:cs typeface="Cambria"/>
                        </a:rPr>
                        <a:t>(vi)</a:t>
                      </a:r>
                      <a:endParaRPr sz="1800">
                        <a:latin typeface="Cambria"/>
                        <a:cs typeface="Cambria"/>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BF1"/>
                    </a:solidFill>
                  </a:tcPr>
                </a:tc>
                <a:tc>
                  <a:txBody>
                    <a:bodyPr/>
                    <a:lstStyle/>
                    <a:p>
                      <a:pPr marL="91440" marR="539750">
                        <a:lnSpc>
                          <a:spcPct val="100000"/>
                        </a:lnSpc>
                        <a:spcBef>
                          <a:spcPts val="320"/>
                        </a:spcBef>
                      </a:pPr>
                      <a:r>
                        <a:rPr sz="1800" dirty="0">
                          <a:latin typeface="Cambria"/>
                          <a:cs typeface="Cambria"/>
                        </a:rPr>
                        <a:t>Any</a:t>
                      </a:r>
                      <a:r>
                        <a:rPr sz="1800" spc="-30" dirty="0">
                          <a:latin typeface="Cambria"/>
                          <a:cs typeface="Cambria"/>
                        </a:rPr>
                        <a:t> </a:t>
                      </a:r>
                      <a:r>
                        <a:rPr sz="1800" dirty="0">
                          <a:latin typeface="Cambria"/>
                          <a:cs typeface="Cambria"/>
                        </a:rPr>
                        <a:t>other</a:t>
                      </a:r>
                      <a:r>
                        <a:rPr sz="1800" spc="-55" dirty="0">
                          <a:latin typeface="Cambria"/>
                          <a:cs typeface="Cambria"/>
                        </a:rPr>
                        <a:t> </a:t>
                      </a:r>
                      <a:r>
                        <a:rPr sz="1800" dirty="0">
                          <a:latin typeface="Cambria"/>
                          <a:cs typeface="Cambria"/>
                        </a:rPr>
                        <a:t>case</a:t>
                      </a:r>
                      <a:r>
                        <a:rPr sz="1800" spc="-40" dirty="0">
                          <a:latin typeface="Cambria"/>
                          <a:cs typeface="Cambria"/>
                        </a:rPr>
                        <a:t> </a:t>
                      </a:r>
                      <a:r>
                        <a:rPr sz="1800" dirty="0">
                          <a:latin typeface="Cambria"/>
                          <a:cs typeface="Cambria"/>
                        </a:rPr>
                        <a:t>including</a:t>
                      </a:r>
                      <a:r>
                        <a:rPr sz="1800" spc="-65" dirty="0">
                          <a:latin typeface="Cambria"/>
                          <a:cs typeface="Cambria"/>
                        </a:rPr>
                        <a:t> </a:t>
                      </a:r>
                      <a:r>
                        <a:rPr sz="1800" dirty="0">
                          <a:latin typeface="Cambria"/>
                          <a:cs typeface="Cambria"/>
                        </a:rPr>
                        <a:t>new</a:t>
                      </a:r>
                      <a:r>
                        <a:rPr sz="1800" spc="-30" dirty="0">
                          <a:latin typeface="Cambria"/>
                          <a:cs typeface="Cambria"/>
                        </a:rPr>
                        <a:t> </a:t>
                      </a:r>
                      <a:r>
                        <a:rPr sz="1800" dirty="0">
                          <a:latin typeface="Cambria"/>
                          <a:cs typeface="Cambria"/>
                        </a:rPr>
                        <a:t>registration-</a:t>
                      </a:r>
                      <a:r>
                        <a:rPr sz="1800" spc="-50" dirty="0">
                          <a:latin typeface="Cambria"/>
                          <a:cs typeface="Cambria"/>
                        </a:rPr>
                        <a:t> </a:t>
                      </a:r>
                      <a:r>
                        <a:rPr sz="1800" spc="-25" dirty="0">
                          <a:solidFill>
                            <a:srgbClr val="FF0000"/>
                          </a:solidFill>
                          <a:latin typeface="Cambria"/>
                          <a:cs typeface="Cambria"/>
                        </a:rPr>
                        <a:t>NOW </a:t>
                      </a:r>
                      <a:r>
                        <a:rPr sz="1800" dirty="0">
                          <a:solidFill>
                            <a:srgbClr val="FF0000"/>
                          </a:solidFill>
                          <a:latin typeface="Cambria"/>
                          <a:cs typeface="Cambria"/>
                        </a:rPr>
                        <a:t>AMENDED</a:t>
                      </a:r>
                      <a:r>
                        <a:rPr sz="1800" spc="-20" dirty="0">
                          <a:solidFill>
                            <a:srgbClr val="FF0000"/>
                          </a:solidFill>
                          <a:latin typeface="Cambria"/>
                          <a:cs typeface="Cambria"/>
                        </a:rPr>
                        <a:t> </a:t>
                      </a:r>
                      <a:r>
                        <a:rPr sz="1800" dirty="0">
                          <a:solidFill>
                            <a:srgbClr val="FF0000"/>
                          </a:solidFill>
                          <a:latin typeface="Cambria"/>
                          <a:cs typeface="Cambria"/>
                        </a:rPr>
                        <a:t>-</a:t>
                      </a:r>
                      <a:r>
                        <a:rPr sz="1800" spc="-40" dirty="0">
                          <a:solidFill>
                            <a:srgbClr val="FF0000"/>
                          </a:solidFill>
                          <a:latin typeface="Cambria"/>
                          <a:cs typeface="Cambria"/>
                        </a:rPr>
                        <a:t> </a:t>
                      </a:r>
                      <a:r>
                        <a:rPr sz="1800" dirty="0">
                          <a:solidFill>
                            <a:srgbClr val="FF0000"/>
                          </a:solidFill>
                          <a:latin typeface="Cambria"/>
                          <a:cs typeface="Cambria"/>
                        </a:rPr>
                        <a:t>SEE</a:t>
                      </a:r>
                      <a:r>
                        <a:rPr sz="1800" spc="-30" dirty="0">
                          <a:solidFill>
                            <a:srgbClr val="FF0000"/>
                          </a:solidFill>
                          <a:latin typeface="Cambria"/>
                          <a:cs typeface="Cambria"/>
                        </a:rPr>
                        <a:t> </a:t>
                      </a:r>
                      <a:r>
                        <a:rPr sz="1800" dirty="0">
                          <a:solidFill>
                            <a:srgbClr val="FF0000"/>
                          </a:solidFill>
                          <a:latin typeface="Cambria"/>
                          <a:cs typeface="Cambria"/>
                        </a:rPr>
                        <a:t>NEXT</a:t>
                      </a:r>
                      <a:r>
                        <a:rPr sz="1800" spc="-40" dirty="0">
                          <a:solidFill>
                            <a:srgbClr val="FF0000"/>
                          </a:solidFill>
                          <a:latin typeface="Cambria"/>
                          <a:cs typeface="Cambria"/>
                        </a:rPr>
                        <a:t> </a:t>
                      </a:r>
                      <a:r>
                        <a:rPr sz="1800" dirty="0">
                          <a:solidFill>
                            <a:srgbClr val="FF0000"/>
                          </a:solidFill>
                          <a:latin typeface="Cambria"/>
                          <a:cs typeface="Cambria"/>
                        </a:rPr>
                        <a:t>SLIDE</a:t>
                      </a:r>
                      <a:r>
                        <a:rPr sz="1800" spc="-40" dirty="0">
                          <a:solidFill>
                            <a:srgbClr val="FF0000"/>
                          </a:solidFill>
                          <a:latin typeface="Cambria"/>
                          <a:cs typeface="Cambria"/>
                        </a:rPr>
                        <a:t> </a:t>
                      </a:r>
                      <a:r>
                        <a:rPr sz="1800" spc="-10" dirty="0">
                          <a:solidFill>
                            <a:srgbClr val="FF0000"/>
                          </a:solidFill>
                          <a:latin typeface="Cambria"/>
                          <a:cs typeface="Cambria"/>
                        </a:rPr>
                        <a:t>(w.e.f.</a:t>
                      </a:r>
                      <a:r>
                        <a:rPr sz="1800" spc="-5" dirty="0">
                          <a:solidFill>
                            <a:srgbClr val="FF0000"/>
                          </a:solidFill>
                          <a:latin typeface="Cambria"/>
                          <a:cs typeface="Cambria"/>
                        </a:rPr>
                        <a:t> </a:t>
                      </a:r>
                      <a:r>
                        <a:rPr sz="1800" spc="-10" dirty="0">
                          <a:solidFill>
                            <a:srgbClr val="FF0000"/>
                          </a:solidFill>
                          <a:latin typeface="Cambria"/>
                          <a:cs typeface="Cambria"/>
                        </a:rPr>
                        <a:t>01/10/2023)</a:t>
                      </a:r>
                      <a:endParaRPr sz="1800">
                        <a:latin typeface="Cambria"/>
                        <a:cs typeface="Cambria"/>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BF1"/>
                    </a:solidFill>
                  </a:tcPr>
                </a:tc>
                <a:tc>
                  <a:txBody>
                    <a:bodyPr/>
                    <a:lstStyle/>
                    <a:p>
                      <a:pPr marL="92075" marR="105410">
                        <a:lnSpc>
                          <a:spcPct val="100000"/>
                        </a:lnSpc>
                        <a:spcBef>
                          <a:spcPts val="320"/>
                        </a:spcBef>
                      </a:pPr>
                      <a:r>
                        <a:rPr sz="1800" spc="-10" dirty="0">
                          <a:latin typeface="Cambria"/>
                          <a:cs typeface="Cambria"/>
                        </a:rPr>
                        <a:t>Form</a:t>
                      </a:r>
                      <a:r>
                        <a:rPr sz="1800" spc="-85" dirty="0">
                          <a:latin typeface="Cambria"/>
                          <a:cs typeface="Cambria"/>
                        </a:rPr>
                        <a:t> </a:t>
                      </a:r>
                      <a:r>
                        <a:rPr sz="1800" spc="-10" dirty="0">
                          <a:latin typeface="Cambria"/>
                          <a:cs typeface="Cambria"/>
                        </a:rPr>
                        <a:t>10A/Form </a:t>
                      </a:r>
                      <a:r>
                        <a:rPr sz="1800" spc="-20" dirty="0">
                          <a:latin typeface="Cambria"/>
                          <a:cs typeface="Cambria"/>
                        </a:rPr>
                        <a:t>10AB</a:t>
                      </a:r>
                      <a:endParaRPr sz="1800" dirty="0">
                        <a:latin typeface="Cambria"/>
                        <a:cs typeface="Cambria"/>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BF1"/>
                    </a:solidFill>
                  </a:tcPr>
                </a:tc>
                <a:extLst>
                  <a:ext uri="{0D108BD9-81ED-4DB2-BD59-A6C34878D82A}">
                    <a16:rowId xmlns:a16="http://schemas.microsoft.com/office/drawing/2014/main" val="10006"/>
                  </a:ext>
                </a:extLst>
              </a:tr>
            </a:tbl>
          </a:graphicData>
        </a:graphic>
      </p:graphicFrame>
      <p:sp>
        <p:nvSpPr>
          <p:cNvPr id="2" name="Slide Number Placeholder 1">
            <a:extLst>
              <a:ext uri="{FF2B5EF4-FFF2-40B4-BE49-F238E27FC236}">
                <a16:creationId xmlns:a16="http://schemas.microsoft.com/office/drawing/2014/main" id="{C5C7D2A6-19E4-4169-B8FD-CDBF8318C5BC}"/>
              </a:ext>
            </a:extLst>
          </p:cNvPr>
          <p:cNvSpPr>
            <a:spLocks noGrp="1"/>
          </p:cNvSpPr>
          <p:nvPr>
            <p:ph type="sldNum" sz="quarter" idx="12"/>
          </p:nvPr>
        </p:nvSpPr>
        <p:spPr/>
        <p:txBody>
          <a:bodyPr/>
          <a:lstStyle/>
          <a:p>
            <a:fld id="{B6F15528-21DE-4FAA-801E-634DDDAF4B2B}" type="slidenum">
              <a:rPr lang="en-IN" smtClean="0"/>
              <a:t>33</a:t>
            </a:fld>
            <a:endParaRPr lang="en-IN"/>
          </a:p>
        </p:txBody>
      </p:sp>
      <p:sp>
        <p:nvSpPr>
          <p:cNvPr id="9" name="object 6">
            <a:extLst>
              <a:ext uri="{FF2B5EF4-FFF2-40B4-BE49-F238E27FC236}">
                <a16:creationId xmlns:a16="http://schemas.microsoft.com/office/drawing/2014/main" id="{FD35EE1B-D6A5-4AC4-97B6-DC0F088B0904}"/>
              </a:ext>
            </a:extLst>
          </p:cNvPr>
          <p:cNvSpPr txBox="1">
            <a:spLocks noGrp="1"/>
          </p:cNvSpPr>
          <p:nvPr>
            <p:ph type="title"/>
          </p:nvPr>
        </p:nvSpPr>
        <p:spPr>
          <a:xfrm>
            <a:off x="533400" y="-76200"/>
            <a:ext cx="7772400" cy="1296509"/>
          </a:xfrm>
          <a:prstGeom prst="rect">
            <a:avLst/>
          </a:prstGeom>
        </p:spPr>
        <p:txBody>
          <a:bodyPr vert="horz" wrap="square" lIns="0" tIns="186690" rIns="0" bIns="0" rtlCol="0">
            <a:spAutoFit/>
          </a:bodyPr>
          <a:lstStyle/>
          <a:p>
            <a:pPr marL="1843405" marR="358775" indent="-1480185" algn="l">
              <a:lnSpc>
                <a:spcPct val="100000"/>
              </a:lnSpc>
              <a:spcBef>
                <a:spcPts val="1470"/>
              </a:spcBef>
            </a:pPr>
            <a:r>
              <a:rPr sz="3600" spc="-10" dirty="0"/>
              <a:t>Registration/</a:t>
            </a:r>
            <a:r>
              <a:rPr sz="3600" spc="-130" dirty="0"/>
              <a:t> </a:t>
            </a:r>
            <a:r>
              <a:rPr sz="3600" spc="-10" dirty="0"/>
              <a:t>Renewal</a:t>
            </a:r>
            <a:r>
              <a:rPr sz="3600" spc="-114" dirty="0"/>
              <a:t> </a:t>
            </a:r>
            <a:r>
              <a:rPr sz="3600" dirty="0"/>
              <a:t>of</a:t>
            </a:r>
            <a:r>
              <a:rPr sz="3600" spc="-110" dirty="0"/>
              <a:t> </a:t>
            </a:r>
            <a:r>
              <a:rPr sz="3600" spc="-10" dirty="0"/>
              <a:t>Registration </a:t>
            </a:r>
            <a:r>
              <a:rPr sz="3600" dirty="0"/>
              <a:t>u/s</a:t>
            </a:r>
            <a:r>
              <a:rPr sz="3600" spc="-15" dirty="0"/>
              <a:t> </a:t>
            </a:r>
            <a:r>
              <a:rPr sz="3600" dirty="0"/>
              <a:t>12A/</a:t>
            </a:r>
            <a:r>
              <a:rPr sz="3600" spc="-25" dirty="0"/>
              <a:t> </a:t>
            </a:r>
            <a:r>
              <a:rPr sz="3600" dirty="0"/>
              <a:t>12AA/</a:t>
            </a:r>
            <a:r>
              <a:rPr sz="3600" spc="-15" dirty="0"/>
              <a:t> </a:t>
            </a:r>
            <a:r>
              <a:rPr sz="3600" spc="-20" dirty="0"/>
              <a:t>12AB</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p:nvPr/>
        </p:nvSpPr>
        <p:spPr>
          <a:xfrm>
            <a:off x="1805432" y="1612849"/>
            <a:ext cx="5541645" cy="391795"/>
          </a:xfrm>
          <a:prstGeom prst="rect">
            <a:avLst/>
          </a:prstGeom>
        </p:spPr>
        <p:txBody>
          <a:bodyPr vert="horz" wrap="square" lIns="0" tIns="12700" rIns="0" bIns="0" rtlCol="0">
            <a:spAutoFit/>
          </a:bodyPr>
          <a:lstStyle/>
          <a:p>
            <a:pPr marL="12700">
              <a:lnSpc>
                <a:spcPct val="100000"/>
              </a:lnSpc>
              <a:spcBef>
                <a:spcPts val="100"/>
              </a:spcBef>
            </a:pPr>
            <a:r>
              <a:rPr sz="2400" dirty="0">
                <a:latin typeface="Cambria"/>
                <a:cs typeface="Cambria"/>
              </a:rPr>
              <a:t>In</a:t>
            </a:r>
            <a:r>
              <a:rPr sz="2400" spc="-35" dirty="0">
                <a:latin typeface="Cambria"/>
                <a:cs typeface="Cambria"/>
              </a:rPr>
              <a:t> </a:t>
            </a:r>
            <a:r>
              <a:rPr sz="2400" dirty="0">
                <a:latin typeface="Cambria"/>
                <a:cs typeface="Cambria"/>
              </a:rPr>
              <a:t>case</a:t>
            </a:r>
            <a:r>
              <a:rPr sz="2400" spc="-20" dirty="0">
                <a:latin typeface="Cambria"/>
                <a:cs typeface="Cambria"/>
              </a:rPr>
              <a:t> </a:t>
            </a:r>
            <a:r>
              <a:rPr sz="2400" dirty="0">
                <a:latin typeface="Cambria"/>
                <a:cs typeface="Cambria"/>
              </a:rPr>
              <a:t>of</a:t>
            </a:r>
            <a:r>
              <a:rPr sz="2400" spc="-20" dirty="0">
                <a:latin typeface="Cambria"/>
                <a:cs typeface="Cambria"/>
              </a:rPr>
              <a:t> </a:t>
            </a:r>
            <a:r>
              <a:rPr sz="2400" dirty="0">
                <a:latin typeface="Cambria"/>
                <a:cs typeface="Cambria"/>
              </a:rPr>
              <a:t>fresh</a:t>
            </a:r>
            <a:r>
              <a:rPr sz="2400" spc="-40" dirty="0">
                <a:latin typeface="Cambria"/>
                <a:cs typeface="Cambria"/>
              </a:rPr>
              <a:t> </a:t>
            </a:r>
            <a:r>
              <a:rPr sz="2400" spc="-10" dirty="0">
                <a:latin typeface="Cambria"/>
                <a:cs typeface="Cambria"/>
              </a:rPr>
              <a:t>registration</a:t>
            </a:r>
            <a:r>
              <a:rPr sz="2400" spc="-60" dirty="0">
                <a:latin typeface="Cambria"/>
                <a:cs typeface="Cambria"/>
              </a:rPr>
              <a:t> </a:t>
            </a:r>
            <a:r>
              <a:rPr sz="2400" dirty="0">
                <a:latin typeface="Cambria"/>
                <a:cs typeface="Cambria"/>
              </a:rPr>
              <a:t>u/s</a:t>
            </a:r>
            <a:r>
              <a:rPr sz="2400" spc="-25" dirty="0">
                <a:latin typeface="Cambria"/>
                <a:cs typeface="Cambria"/>
              </a:rPr>
              <a:t> </a:t>
            </a:r>
            <a:r>
              <a:rPr sz="2400" spc="-10" dirty="0">
                <a:latin typeface="Cambria"/>
                <a:cs typeface="Cambria"/>
              </a:rPr>
              <a:t>12AB/80G</a:t>
            </a:r>
            <a:endParaRPr sz="2400" dirty="0">
              <a:latin typeface="Cambria"/>
              <a:cs typeface="Cambria"/>
            </a:endParaRPr>
          </a:p>
        </p:txBody>
      </p:sp>
      <p:graphicFrame>
        <p:nvGraphicFramePr>
          <p:cNvPr id="8" name="object 8"/>
          <p:cNvGraphicFramePr>
            <a:graphicFrameLocks noGrp="1"/>
          </p:cNvGraphicFramePr>
          <p:nvPr/>
        </p:nvGraphicFramePr>
        <p:xfrm>
          <a:off x="759193" y="2432050"/>
          <a:ext cx="7620000" cy="3321685"/>
        </p:xfrm>
        <a:graphic>
          <a:graphicData uri="http://schemas.openxmlformats.org/drawingml/2006/table">
            <a:tbl>
              <a:tblPr firstRow="1" bandRow="1">
                <a:tableStyleId>{2D5ABB26-0587-4C30-8999-92F81FD0307C}</a:tableStyleId>
              </a:tblPr>
              <a:tblGrid>
                <a:gridCol w="2540000">
                  <a:extLst>
                    <a:ext uri="{9D8B030D-6E8A-4147-A177-3AD203B41FA5}">
                      <a16:colId xmlns:a16="http://schemas.microsoft.com/office/drawing/2014/main" val="20000"/>
                    </a:ext>
                  </a:extLst>
                </a:gridCol>
                <a:gridCol w="2540000">
                  <a:extLst>
                    <a:ext uri="{9D8B030D-6E8A-4147-A177-3AD203B41FA5}">
                      <a16:colId xmlns:a16="http://schemas.microsoft.com/office/drawing/2014/main" val="20001"/>
                    </a:ext>
                  </a:extLst>
                </a:gridCol>
                <a:gridCol w="2540000">
                  <a:extLst>
                    <a:ext uri="{9D8B030D-6E8A-4147-A177-3AD203B41FA5}">
                      <a16:colId xmlns:a16="http://schemas.microsoft.com/office/drawing/2014/main" val="20002"/>
                    </a:ext>
                  </a:extLst>
                </a:gridCol>
              </a:tblGrid>
              <a:tr h="395605">
                <a:tc>
                  <a:txBody>
                    <a:bodyPr/>
                    <a:lstStyle/>
                    <a:p>
                      <a:pPr marL="695960">
                        <a:lnSpc>
                          <a:spcPct val="100000"/>
                        </a:lnSpc>
                        <a:spcBef>
                          <a:spcPts val="305"/>
                        </a:spcBef>
                      </a:pPr>
                      <a:r>
                        <a:rPr sz="2000" b="1" spc="-10" dirty="0">
                          <a:solidFill>
                            <a:srgbClr val="FFFFFF"/>
                          </a:solidFill>
                          <a:latin typeface="Cambria"/>
                          <a:cs typeface="Cambria"/>
                        </a:rPr>
                        <a:t>Condition</a:t>
                      </a:r>
                      <a:endParaRPr sz="2000">
                        <a:latin typeface="Cambria"/>
                        <a:cs typeface="Cambria"/>
                      </a:endParaRPr>
                    </a:p>
                  </a:txBody>
                  <a:tcPr marL="0" marR="0" marT="3873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F76B4"/>
                    </a:solidFill>
                  </a:tcPr>
                </a:tc>
                <a:tc>
                  <a:txBody>
                    <a:bodyPr/>
                    <a:lstStyle/>
                    <a:p>
                      <a:pPr marL="631825">
                        <a:lnSpc>
                          <a:spcPct val="100000"/>
                        </a:lnSpc>
                        <a:spcBef>
                          <a:spcPts val="305"/>
                        </a:spcBef>
                      </a:pPr>
                      <a:r>
                        <a:rPr sz="2000" b="1" dirty="0">
                          <a:solidFill>
                            <a:srgbClr val="FFFFFF"/>
                          </a:solidFill>
                          <a:latin typeface="Cambria"/>
                          <a:cs typeface="Cambria"/>
                        </a:rPr>
                        <a:t>Time</a:t>
                      </a:r>
                      <a:r>
                        <a:rPr sz="2000" b="1" spc="-35" dirty="0">
                          <a:solidFill>
                            <a:srgbClr val="FFFFFF"/>
                          </a:solidFill>
                          <a:latin typeface="Cambria"/>
                          <a:cs typeface="Cambria"/>
                        </a:rPr>
                        <a:t> </a:t>
                      </a:r>
                      <a:r>
                        <a:rPr sz="2000" b="1" spc="-10" dirty="0">
                          <a:solidFill>
                            <a:srgbClr val="FFFFFF"/>
                          </a:solidFill>
                          <a:latin typeface="Cambria"/>
                          <a:cs typeface="Cambria"/>
                        </a:rPr>
                        <a:t>Limit</a:t>
                      </a:r>
                      <a:endParaRPr sz="2000">
                        <a:latin typeface="Cambria"/>
                        <a:cs typeface="Cambria"/>
                      </a:endParaRPr>
                    </a:p>
                  </a:txBody>
                  <a:tcPr marL="0" marR="0" marT="3873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F76B4"/>
                    </a:solidFill>
                  </a:tcPr>
                </a:tc>
                <a:tc>
                  <a:txBody>
                    <a:bodyPr/>
                    <a:lstStyle/>
                    <a:p>
                      <a:pPr algn="ctr">
                        <a:lnSpc>
                          <a:spcPct val="100000"/>
                        </a:lnSpc>
                        <a:spcBef>
                          <a:spcPts val="305"/>
                        </a:spcBef>
                      </a:pPr>
                      <a:r>
                        <a:rPr sz="2000" b="1" spc="-20" dirty="0">
                          <a:solidFill>
                            <a:srgbClr val="FFFFFF"/>
                          </a:solidFill>
                          <a:latin typeface="Cambria"/>
                          <a:cs typeface="Cambria"/>
                        </a:rPr>
                        <a:t>Form</a:t>
                      </a:r>
                      <a:endParaRPr sz="2000">
                        <a:latin typeface="Cambria"/>
                        <a:cs typeface="Cambria"/>
                      </a:endParaRPr>
                    </a:p>
                  </a:txBody>
                  <a:tcPr marL="0" marR="0" marT="3873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F76B4"/>
                    </a:solidFill>
                  </a:tcPr>
                </a:tc>
                <a:extLst>
                  <a:ext uri="{0D108BD9-81ED-4DB2-BD59-A6C34878D82A}">
                    <a16:rowId xmlns:a16="http://schemas.microsoft.com/office/drawing/2014/main" val="10000"/>
                  </a:ext>
                </a:extLst>
              </a:tr>
              <a:tr h="1310640">
                <a:tc>
                  <a:txBody>
                    <a:bodyPr/>
                    <a:lstStyle/>
                    <a:p>
                      <a:pPr marL="91440" marR="445770">
                        <a:lnSpc>
                          <a:spcPct val="100000"/>
                        </a:lnSpc>
                        <a:spcBef>
                          <a:spcPts val="309"/>
                        </a:spcBef>
                      </a:pPr>
                      <a:r>
                        <a:rPr sz="2000" dirty="0">
                          <a:latin typeface="Cambria"/>
                          <a:cs typeface="Cambria"/>
                        </a:rPr>
                        <a:t>The</a:t>
                      </a:r>
                      <a:r>
                        <a:rPr sz="2000" spc="-35" dirty="0">
                          <a:latin typeface="Cambria"/>
                          <a:cs typeface="Cambria"/>
                        </a:rPr>
                        <a:t> </a:t>
                      </a:r>
                      <a:r>
                        <a:rPr sz="2000" dirty="0">
                          <a:latin typeface="Cambria"/>
                          <a:cs typeface="Cambria"/>
                        </a:rPr>
                        <a:t>trust</a:t>
                      </a:r>
                      <a:r>
                        <a:rPr sz="2000" spc="-25" dirty="0">
                          <a:latin typeface="Cambria"/>
                          <a:cs typeface="Cambria"/>
                        </a:rPr>
                        <a:t> </a:t>
                      </a:r>
                      <a:r>
                        <a:rPr sz="2000" dirty="0">
                          <a:latin typeface="Cambria"/>
                          <a:cs typeface="Cambria"/>
                        </a:rPr>
                        <a:t>has</a:t>
                      </a:r>
                      <a:r>
                        <a:rPr sz="2000" spc="-20" dirty="0">
                          <a:latin typeface="Cambria"/>
                          <a:cs typeface="Cambria"/>
                        </a:rPr>
                        <a:t> </a:t>
                      </a:r>
                      <a:r>
                        <a:rPr sz="2000" spc="-25" dirty="0">
                          <a:latin typeface="Cambria"/>
                          <a:cs typeface="Cambria"/>
                        </a:rPr>
                        <a:t>not </a:t>
                      </a:r>
                      <a:r>
                        <a:rPr sz="2000" dirty="0">
                          <a:latin typeface="Cambria"/>
                          <a:cs typeface="Cambria"/>
                        </a:rPr>
                        <a:t>commenced</a:t>
                      </a:r>
                      <a:r>
                        <a:rPr sz="2000" spc="-85" dirty="0">
                          <a:latin typeface="Cambria"/>
                          <a:cs typeface="Cambria"/>
                        </a:rPr>
                        <a:t> </a:t>
                      </a:r>
                      <a:r>
                        <a:rPr sz="2000" spc="-25" dirty="0">
                          <a:latin typeface="Cambria"/>
                          <a:cs typeface="Cambria"/>
                        </a:rPr>
                        <a:t>its activity,</a:t>
                      </a:r>
                      <a:r>
                        <a:rPr sz="2000" spc="-45" dirty="0">
                          <a:latin typeface="Cambria"/>
                          <a:cs typeface="Cambria"/>
                        </a:rPr>
                        <a:t> </a:t>
                      </a:r>
                      <a:r>
                        <a:rPr sz="2000" dirty="0">
                          <a:latin typeface="Cambria"/>
                          <a:cs typeface="Cambria"/>
                        </a:rPr>
                        <a:t>i.e.</a:t>
                      </a:r>
                      <a:r>
                        <a:rPr sz="2000" spc="-15" dirty="0">
                          <a:latin typeface="Cambria"/>
                          <a:cs typeface="Cambria"/>
                        </a:rPr>
                        <a:t> </a:t>
                      </a:r>
                      <a:r>
                        <a:rPr sz="2000" spc="-20" dirty="0">
                          <a:latin typeface="Cambria"/>
                          <a:cs typeface="Cambria"/>
                        </a:rPr>
                        <a:t>newly </a:t>
                      </a:r>
                      <a:r>
                        <a:rPr sz="2000" spc="-10" dirty="0">
                          <a:latin typeface="Cambria"/>
                          <a:cs typeface="Cambria"/>
                        </a:rPr>
                        <a:t>incorporated </a:t>
                      </a:r>
                      <a:r>
                        <a:rPr sz="2000" spc="-20" dirty="0">
                          <a:latin typeface="Cambria"/>
                          <a:cs typeface="Cambria"/>
                        </a:rPr>
                        <a:t>trust</a:t>
                      </a:r>
                      <a:endParaRPr sz="2000" dirty="0">
                        <a:latin typeface="Cambria"/>
                        <a:cs typeface="Cambria"/>
                      </a:endParaRPr>
                    </a:p>
                  </a:txBody>
                  <a:tcPr marL="0" marR="0" marT="393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5E4"/>
                    </a:solidFill>
                  </a:tcPr>
                </a:tc>
                <a:tc>
                  <a:txBody>
                    <a:bodyPr/>
                    <a:lstStyle/>
                    <a:p>
                      <a:pPr marL="92075" marR="405765">
                        <a:lnSpc>
                          <a:spcPct val="100000"/>
                        </a:lnSpc>
                        <a:spcBef>
                          <a:spcPts val="309"/>
                        </a:spcBef>
                      </a:pPr>
                      <a:r>
                        <a:rPr sz="2000" dirty="0">
                          <a:latin typeface="Cambria"/>
                          <a:cs typeface="Cambria"/>
                        </a:rPr>
                        <a:t>At</a:t>
                      </a:r>
                      <a:r>
                        <a:rPr sz="2000" spc="-40" dirty="0">
                          <a:latin typeface="Cambria"/>
                          <a:cs typeface="Cambria"/>
                        </a:rPr>
                        <a:t> </a:t>
                      </a:r>
                      <a:r>
                        <a:rPr sz="2000" dirty="0">
                          <a:latin typeface="Cambria"/>
                          <a:cs typeface="Cambria"/>
                        </a:rPr>
                        <a:t>least</a:t>
                      </a:r>
                      <a:r>
                        <a:rPr sz="2000" spc="-25" dirty="0">
                          <a:latin typeface="Cambria"/>
                          <a:cs typeface="Cambria"/>
                        </a:rPr>
                        <a:t> </a:t>
                      </a:r>
                      <a:r>
                        <a:rPr sz="2000" dirty="0">
                          <a:latin typeface="Cambria"/>
                          <a:cs typeface="Cambria"/>
                        </a:rPr>
                        <a:t>one</a:t>
                      </a:r>
                      <a:r>
                        <a:rPr sz="2000" spc="-35" dirty="0">
                          <a:latin typeface="Cambria"/>
                          <a:cs typeface="Cambria"/>
                        </a:rPr>
                        <a:t> </a:t>
                      </a:r>
                      <a:r>
                        <a:rPr sz="2000" spc="-20" dirty="0">
                          <a:latin typeface="Cambria"/>
                          <a:cs typeface="Cambria"/>
                        </a:rPr>
                        <a:t>month </a:t>
                      </a:r>
                      <a:r>
                        <a:rPr sz="2000" dirty="0">
                          <a:latin typeface="Cambria"/>
                          <a:cs typeface="Cambria"/>
                        </a:rPr>
                        <a:t>prior</a:t>
                      </a:r>
                      <a:r>
                        <a:rPr sz="2000" spc="-25" dirty="0">
                          <a:latin typeface="Cambria"/>
                          <a:cs typeface="Cambria"/>
                        </a:rPr>
                        <a:t> </a:t>
                      </a:r>
                      <a:r>
                        <a:rPr sz="2000" dirty="0">
                          <a:latin typeface="Cambria"/>
                          <a:cs typeface="Cambria"/>
                        </a:rPr>
                        <a:t>to</a:t>
                      </a:r>
                      <a:r>
                        <a:rPr sz="2000" spc="-25" dirty="0">
                          <a:latin typeface="Cambria"/>
                          <a:cs typeface="Cambria"/>
                        </a:rPr>
                        <a:t> the </a:t>
                      </a:r>
                      <a:r>
                        <a:rPr sz="2000" dirty="0">
                          <a:latin typeface="Cambria"/>
                          <a:cs typeface="Cambria"/>
                        </a:rPr>
                        <a:t>commencement</a:t>
                      </a:r>
                      <a:r>
                        <a:rPr sz="2000" spc="-90" dirty="0">
                          <a:latin typeface="Cambria"/>
                          <a:cs typeface="Cambria"/>
                        </a:rPr>
                        <a:t> </a:t>
                      </a:r>
                      <a:r>
                        <a:rPr sz="2000" spc="-25" dirty="0">
                          <a:latin typeface="Cambria"/>
                          <a:cs typeface="Cambria"/>
                        </a:rPr>
                        <a:t>of </a:t>
                      </a:r>
                      <a:r>
                        <a:rPr sz="2000" dirty="0">
                          <a:latin typeface="Cambria"/>
                          <a:cs typeface="Cambria"/>
                        </a:rPr>
                        <a:t>the</a:t>
                      </a:r>
                      <a:r>
                        <a:rPr sz="2000" spc="-55" dirty="0">
                          <a:latin typeface="Cambria"/>
                          <a:cs typeface="Cambria"/>
                        </a:rPr>
                        <a:t> </a:t>
                      </a:r>
                      <a:r>
                        <a:rPr sz="2000" dirty="0">
                          <a:latin typeface="Cambria"/>
                          <a:cs typeface="Cambria"/>
                        </a:rPr>
                        <a:t>previous</a:t>
                      </a:r>
                      <a:r>
                        <a:rPr sz="2000" spc="-45" dirty="0">
                          <a:latin typeface="Cambria"/>
                          <a:cs typeface="Cambria"/>
                        </a:rPr>
                        <a:t> </a:t>
                      </a:r>
                      <a:r>
                        <a:rPr sz="2000" spc="-20" dirty="0">
                          <a:latin typeface="Cambria"/>
                          <a:cs typeface="Cambria"/>
                        </a:rPr>
                        <a:t>year</a:t>
                      </a:r>
                      <a:endParaRPr sz="2000" dirty="0">
                        <a:latin typeface="Cambria"/>
                        <a:cs typeface="Cambria"/>
                      </a:endParaRPr>
                    </a:p>
                  </a:txBody>
                  <a:tcPr marL="0" marR="0" marT="393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5E4"/>
                    </a:solidFill>
                  </a:tcPr>
                </a:tc>
                <a:tc>
                  <a:txBody>
                    <a:bodyPr/>
                    <a:lstStyle/>
                    <a:p>
                      <a:pPr marL="92075">
                        <a:lnSpc>
                          <a:spcPct val="100000"/>
                        </a:lnSpc>
                        <a:spcBef>
                          <a:spcPts val="309"/>
                        </a:spcBef>
                      </a:pPr>
                      <a:r>
                        <a:rPr sz="2000" spc="-10" dirty="0">
                          <a:latin typeface="Cambria"/>
                          <a:cs typeface="Cambria"/>
                        </a:rPr>
                        <a:t>Form</a:t>
                      </a:r>
                      <a:r>
                        <a:rPr sz="2000" spc="-70" dirty="0">
                          <a:latin typeface="Cambria"/>
                          <a:cs typeface="Cambria"/>
                        </a:rPr>
                        <a:t> </a:t>
                      </a:r>
                      <a:r>
                        <a:rPr sz="2000" spc="-25" dirty="0">
                          <a:latin typeface="Cambria"/>
                          <a:cs typeface="Cambria"/>
                        </a:rPr>
                        <a:t>10A</a:t>
                      </a:r>
                      <a:endParaRPr sz="2000">
                        <a:latin typeface="Cambria"/>
                        <a:cs typeface="Cambria"/>
                      </a:endParaRPr>
                    </a:p>
                  </a:txBody>
                  <a:tcPr marL="0" marR="0" marT="393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5E4"/>
                    </a:solidFill>
                  </a:tcPr>
                </a:tc>
                <a:extLst>
                  <a:ext uri="{0D108BD9-81ED-4DB2-BD59-A6C34878D82A}">
                    <a16:rowId xmlns:a16="http://schemas.microsoft.com/office/drawing/2014/main" val="10001"/>
                  </a:ext>
                </a:extLst>
              </a:tr>
              <a:tr h="1615440">
                <a:tc>
                  <a:txBody>
                    <a:bodyPr/>
                    <a:lstStyle/>
                    <a:p>
                      <a:pPr marL="91440" marR="353695">
                        <a:lnSpc>
                          <a:spcPct val="100000"/>
                        </a:lnSpc>
                        <a:spcBef>
                          <a:spcPts val="310"/>
                        </a:spcBef>
                      </a:pPr>
                      <a:r>
                        <a:rPr sz="2000" dirty="0">
                          <a:latin typeface="Cambria"/>
                          <a:cs typeface="Cambria"/>
                        </a:rPr>
                        <a:t>The</a:t>
                      </a:r>
                      <a:r>
                        <a:rPr sz="2000" spc="-40" dirty="0">
                          <a:latin typeface="Cambria"/>
                          <a:cs typeface="Cambria"/>
                        </a:rPr>
                        <a:t> </a:t>
                      </a:r>
                      <a:r>
                        <a:rPr sz="2000" dirty="0">
                          <a:latin typeface="Cambria"/>
                          <a:cs typeface="Cambria"/>
                        </a:rPr>
                        <a:t>trust</a:t>
                      </a:r>
                      <a:r>
                        <a:rPr sz="2000" spc="-25" dirty="0">
                          <a:latin typeface="Cambria"/>
                          <a:cs typeface="Cambria"/>
                        </a:rPr>
                        <a:t> has </a:t>
                      </a:r>
                      <a:r>
                        <a:rPr sz="2000" dirty="0">
                          <a:latin typeface="Cambria"/>
                          <a:cs typeface="Cambria"/>
                        </a:rPr>
                        <a:t>commenced</a:t>
                      </a:r>
                      <a:r>
                        <a:rPr sz="2000" spc="-85" dirty="0">
                          <a:latin typeface="Cambria"/>
                          <a:cs typeface="Cambria"/>
                        </a:rPr>
                        <a:t> </a:t>
                      </a:r>
                      <a:r>
                        <a:rPr sz="2000" spc="-25" dirty="0">
                          <a:latin typeface="Cambria"/>
                          <a:cs typeface="Cambria"/>
                        </a:rPr>
                        <a:t>its activity,</a:t>
                      </a:r>
                      <a:r>
                        <a:rPr sz="2000" spc="-50" dirty="0">
                          <a:latin typeface="Cambria"/>
                          <a:cs typeface="Cambria"/>
                        </a:rPr>
                        <a:t> </a:t>
                      </a:r>
                      <a:r>
                        <a:rPr sz="2000" dirty="0">
                          <a:latin typeface="Cambria"/>
                          <a:cs typeface="Cambria"/>
                        </a:rPr>
                        <a:t>i.e.</a:t>
                      </a:r>
                      <a:r>
                        <a:rPr sz="2000" spc="-35" dirty="0">
                          <a:latin typeface="Cambria"/>
                          <a:cs typeface="Cambria"/>
                        </a:rPr>
                        <a:t> </a:t>
                      </a:r>
                      <a:r>
                        <a:rPr sz="2000" spc="-10" dirty="0">
                          <a:latin typeface="Cambria"/>
                          <a:cs typeface="Cambria"/>
                        </a:rPr>
                        <a:t>existing trust</a:t>
                      </a:r>
                      <a:endParaRPr sz="2000">
                        <a:latin typeface="Cambria"/>
                        <a:cs typeface="Cambria"/>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BF1"/>
                    </a:solidFill>
                  </a:tcPr>
                </a:tc>
                <a:tc>
                  <a:txBody>
                    <a:bodyPr/>
                    <a:lstStyle/>
                    <a:p>
                      <a:pPr marL="92075" marR="234315">
                        <a:lnSpc>
                          <a:spcPct val="100000"/>
                        </a:lnSpc>
                        <a:spcBef>
                          <a:spcPts val="310"/>
                        </a:spcBef>
                      </a:pPr>
                      <a:r>
                        <a:rPr sz="2000" dirty="0">
                          <a:latin typeface="Cambria"/>
                          <a:cs typeface="Cambria"/>
                        </a:rPr>
                        <a:t>At</a:t>
                      </a:r>
                      <a:r>
                        <a:rPr sz="2000" spc="-45" dirty="0">
                          <a:latin typeface="Cambria"/>
                          <a:cs typeface="Cambria"/>
                        </a:rPr>
                        <a:t> </a:t>
                      </a:r>
                      <a:r>
                        <a:rPr sz="2000" dirty="0">
                          <a:latin typeface="Cambria"/>
                          <a:cs typeface="Cambria"/>
                        </a:rPr>
                        <a:t>any</a:t>
                      </a:r>
                      <a:r>
                        <a:rPr sz="2000" spc="-35" dirty="0">
                          <a:latin typeface="Cambria"/>
                          <a:cs typeface="Cambria"/>
                        </a:rPr>
                        <a:t> </a:t>
                      </a:r>
                      <a:r>
                        <a:rPr sz="2000" dirty="0">
                          <a:latin typeface="Cambria"/>
                          <a:cs typeface="Cambria"/>
                        </a:rPr>
                        <a:t>time</a:t>
                      </a:r>
                      <a:r>
                        <a:rPr sz="2000" spc="-55" dirty="0">
                          <a:latin typeface="Cambria"/>
                          <a:cs typeface="Cambria"/>
                        </a:rPr>
                        <a:t> </a:t>
                      </a:r>
                      <a:r>
                        <a:rPr sz="2000" dirty="0">
                          <a:latin typeface="Cambria"/>
                          <a:cs typeface="Cambria"/>
                        </a:rPr>
                        <a:t>after</a:t>
                      </a:r>
                      <a:r>
                        <a:rPr sz="2000" spc="-60" dirty="0">
                          <a:latin typeface="Cambria"/>
                          <a:cs typeface="Cambria"/>
                        </a:rPr>
                        <a:t> </a:t>
                      </a:r>
                      <a:r>
                        <a:rPr sz="2000" spc="-25" dirty="0">
                          <a:latin typeface="Cambria"/>
                          <a:cs typeface="Cambria"/>
                        </a:rPr>
                        <a:t>the </a:t>
                      </a:r>
                      <a:r>
                        <a:rPr sz="2000" dirty="0">
                          <a:latin typeface="Cambria"/>
                          <a:cs typeface="Cambria"/>
                        </a:rPr>
                        <a:t>commencement</a:t>
                      </a:r>
                      <a:r>
                        <a:rPr sz="2000" spc="-85" dirty="0">
                          <a:latin typeface="Cambria"/>
                          <a:cs typeface="Cambria"/>
                        </a:rPr>
                        <a:t> </a:t>
                      </a:r>
                      <a:r>
                        <a:rPr sz="2000" spc="-25" dirty="0">
                          <a:latin typeface="Cambria"/>
                          <a:cs typeface="Cambria"/>
                        </a:rPr>
                        <a:t>of </a:t>
                      </a:r>
                      <a:r>
                        <a:rPr sz="2000" spc="-10" dirty="0">
                          <a:latin typeface="Cambria"/>
                          <a:cs typeface="Cambria"/>
                        </a:rPr>
                        <a:t>activity</a:t>
                      </a:r>
                      <a:endParaRPr sz="2000" dirty="0">
                        <a:latin typeface="Cambria"/>
                        <a:cs typeface="Cambria"/>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BF1"/>
                    </a:solidFill>
                  </a:tcPr>
                </a:tc>
                <a:tc>
                  <a:txBody>
                    <a:bodyPr/>
                    <a:lstStyle/>
                    <a:p>
                      <a:pPr marL="92075">
                        <a:lnSpc>
                          <a:spcPct val="100000"/>
                        </a:lnSpc>
                        <a:spcBef>
                          <a:spcPts val="310"/>
                        </a:spcBef>
                      </a:pPr>
                      <a:r>
                        <a:rPr sz="2000" spc="-10" dirty="0">
                          <a:latin typeface="Cambria"/>
                          <a:cs typeface="Cambria"/>
                        </a:rPr>
                        <a:t>Form</a:t>
                      </a:r>
                      <a:r>
                        <a:rPr sz="2000" spc="-70" dirty="0">
                          <a:latin typeface="Cambria"/>
                          <a:cs typeface="Cambria"/>
                        </a:rPr>
                        <a:t> </a:t>
                      </a:r>
                      <a:r>
                        <a:rPr sz="2000" spc="-20" dirty="0">
                          <a:latin typeface="Cambria"/>
                          <a:cs typeface="Cambria"/>
                        </a:rPr>
                        <a:t>10AB</a:t>
                      </a:r>
                      <a:endParaRPr sz="2000" dirty="0">
                        <a:latin typeface="Cambria"/>
                        <a:cs typeface="Cambria"/>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BF1"/>
                    </a:solidFill>
                  </a:tcPr>
                </a:tc>
                <a:extLst>
                  <a:ext uri="{0D108BD9-81ED-4DB2-BD59-A6C34878D82A}">
                    <a16:rowId xmlns:a16="http://schemas.microsoft.com/office/drawing/2014/main" val="10002"/>
                  </a:ext>
                </a:extLst>
              </a:tr>
            </a:tbl>
          </a:graphicData>
        </a:graphic>
      </p:graphicFrame>
      <p:sp>
        <p:nvSpPr>
          <p:cNvPr id="2" name="Slide Number Placeholder 1">
            <a:extLst>
              <a:ext uri="{FF2B5EF4-FFF2-40B4-BE49-F238E27FC236}">
                <a16:creationId xmlns:a16="http://schemas.microsoft.com/office/drawing/2014/main" id="{E91EC370-3D3C-474E-97E9-396C3CF1AD83}"/>
              </a:ext>
            </a:extLst>
          </p:cNvPr>
          <p:cNvSpPr>
            <a:spLocks noGrp="1"/>
          </p:cNvSpPr>
          <p:nvPr>
            <p:ph type="sldNum" sz="quarter" idx="12"/>
          </p:nvPr>
        </p:nvSpPr>
        <p:spPr/>
        <p:txBody>
          <a:bodyPr/>
          <a:lstStyle/>
          <a:p>
            <a:fld id="{B6F15528-21DE-4FAA-801E-634DDDAF4B2B}" type="slidenum">
              <a:rPr lang="en-IN" smtClean="0"/>
              <a:t>34</a:t>
            </a:fld>
            <a:endParaRPr lang="en-IN"/>
          </a:p>
        </p:txBody>
      </p:sp>
      <p:sp>
        <p:nvSpPr>
          <p:cNvPr id="10" name="object 6">
            <a:extLst>
              <a:ext uri="{FF2B5EF4-FFF2-40B4-BE49-F238E27FC236}">
                <a16:creationId xmlns:a16="http://schemas.microsoft.com/office/drawing/2014/main" id="{5E6D0C9F-ED0A-4F43-B6E2-9CCF701DA17F}"/>
              </a:ext>
            </a:extLst>
          </p:cNvPr>
          <p:cNvSpPr txBox="1">
            <a:spLocks/>
          </p:cNvSpPr>
          <p:nvPr/>
        </p:nvSpPr>
        <p:spPr>
          <a:xfrm>
            <a:off x="533400" y="-76200"/>
            <a:ext cx="7772400" cy="1296509"/>
          </a:xfrm>
          <a:prstGeom prst="rect">
            <a:avLst/>
          </a:prstGeom>
        </p:spPr>
        <p:txBody>
          <a:bodyPr vert="horz" wrap="square" lIns="0" tIns="186690" rIns="0" bIns="0" rtlCol="0" anchor="ctr">
            <a:spAutoFit/>
          </a:bodyPr>
          <a:lstStyle>
            <a:lvl1pPr algn="ctr" defTabSz="685800" rtl="0" eaLnBrk="1" latinLnBrk="0" hangingPunct="1">
              <a:lnSpc>
                <a:spcPct val="90000"/>
              </a:lnSpc>
              <a:spcBef>
                <a:spcPct val="0"/>
              </a:spcBef>
              <a:buNone/>
              <a:defRPr sz="3300" b="1" kern="1200">
                <a:solidFill>
                  <a:schemeClr val="bg1"/>
                </a:solidFill>
                <a:latin typeface="+mj-lt"/>
                <a:ea typeface="+mj-ea"/>
                <a:cs typeface="+mj-cs"/>
              </a:defRPr>
            </a:lvl1pPr>
          </a:lstStyle>
          <a:p>
            <a:pPr marL="1843405" marR="358775" indent="-1480185" algn="l">
              <a:lnSpc>
                <a:spcPct val="100000"/>
              </a:lnSpc>
              <a:spcBef>
                <a:spcPts val="1470"/>
              </a:spcBef>
            </a:pPr>
            <a:r>
              <a:rPr lang="en-US" sz="3600" spc="-10"/>
              <a:t>Registration/</a:t>
            </a:r>
            <a:r>
              <a:rPr lang="en-US" sz="3600" spc="-130"/>
              <a:t> </a:t>
            </a:r>
            <a:r>
              <a:rPr lang="en-US" sz="3600" spc="-10"/>
              <a:t>Renewal</a:t>
            </a:r>
            <a:r>
              <a:rPr lang="en-US" sz="3600" spc="-114"/>
              <a:t> </a:t>
            </a:r>
            <a:r>
              <a:rPr lang="en-US" sz="3600"/>
              <a:t>of</a:t>
            </a:r>
            <a:r>
              <a:rPr lang="en-US" sz="3600" spc="-110"/>
              <a:t> </a:t>
            </a:r>
            <a:r>
              <a:rPr lang="en-US" sz="3600" spc="-10"/>
              <a:t>Registration </a:t>
            </a:r>
            <a:r>
              <a:rPr lang="en-US" sz="3600"/>
              <a:t>u/s</a:t>
            </a:r>
            <a:r>
              <a:rPr lang="en-US" sz="3600" spc="-15"/>
              <a:t> </a:t>
            </a:r>
            <a:r>
              <a:rPr lang="en-US" sz="3600"/>
              <a:t>12A/</a:t>
            </a:r>
            <a:r>
              <a:rPr lang="en-US" sz="3600" spc="-25"/>
              <a:t> </a:t>
            </a:r>
            <a:r>
              <a:rPr lang="en-US" sz="3600"/>
              <a:t>12AA/</a:t>
            </a:r>
            <a:r>
              <a:rPr lang="en-US" sz="3600" spc="-15"/>
              <a:t> </a:t>
            </a:r>
            <a:r>
              <a:rPr lang="en-US" sz="3600" spc="-20"/>
              <a:t>12AB</a:t>
            </a:r>
            <a:endParaRPr lang="en-US" sz="3600" spc="-2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p:nvPr/>
        </p:nvSpPr>
        <p:spPr>
          <a:xfrm>
            <a:off x="592555" y="1905000"/>
            <a:ext cx="7842250" cy="2420534"/>
          </a:xfrm>
          <a:prstGeom prst="rect">
            <a:avLst/>
          </a:prstGeom>
        </p:spPr>
        <p:txBody>
          <a:bodyPr vert="horz" wrap="square" lIns="0" tIns="12065" rIns="0" bIns="0" rtlCol="0">
            <a:spAutoFit/>
          </a:bodyPr>
          <a:lstStyle/>
          <a:p>
            <a:pPr marL="12700" marR="5080" indent="-12700" algn="just">
              <a:lnSpc>
                <a:spcPct val="100000"/>
              </a:lnSpc>
              <a:spcBef>
                <a:spcPts val="95"/>
              </a:spcBef>
            </a:pPr>
            <a:r>
              <a:rPr sz="2200" dirty="0">
                <a:latin typeface="Cambria"/>
                <a:cs typeface="Cambria"/>
              </a:rPr>
              <a:t>Vide</a:t>
            </a:r>
            <a:r>
              <a:rPr sz="2200" spc="385" dirty="0">
                <a:latin typeface="Cambria"/>
                <a:cs typeface="Cambria"/>
              </a:rPr>
              <a:t> </a:t>
            </a:r>
            <a:r>
              <a:rPr sz="2200" dirty="0">
                <a:latin typeface="Cambria"/>
                <a:cs typeface="Cambria"/>
              </a:rPr>
              <a:t>the</a:t>
            </a:r>
            <a:r>
              <a:rPr sz="2200" spc="385" dirty="0">
                <a:latin typeface="Cambria"/>
                <a:cs typeface="Cambria"/>
              </a:rPr>
              <a:t> </a:t>
            </a:r>
            <a:r>
              <a:rPr sz="2200" dirty="0">
                <a:latin typeface="Cambria"/>
                <a:cs typeface="Cambria"/>
              </a:rPr>
              <a:t>circular</a:t>
            </a:r>
            <a:r>
              <a:rPr sz="2200" spc="395" dirty="0">
                <a:latin typeface="Cambria"/>
                <a:cs typeface="Cambria"/>
              </a:rPr>
              <a:t> </a:t>
            </a:r>
            <a:r>
              <a:rPr sz="2200" dirty="0">
                <a:latin typeface="Cambria"/>
                <a:cs typeface="Cambria"/>
              </a:rPr>
              <a:t>07/2024</a:t>
            </a:r>
            <a:r>
              <a:rPr sz="2200" spc="370" dirty="0">
                <a:latin typeface="Cambria"/>
                <a:cs typeface="Cambria"/>
              </a:rPr>
              <a:t> </a:t>
            </a:r>
            <a:r>
              <a:rPr sz="2200" dirty="0">
                <a:latin typeface="Cambria"/>
                <a:cs typeface="Cambria"/>
              </a:rPr>
              <a:t>dated</a:t>
            </a:r>
            <a:r>
              <a:rPr sz="2200" spc="395" dirty="0">
                <a:latin typeface="Cambria"/>
                <a:cs typeface="Cambria"/>
              </a:rPr>
              <a:t> </a:t>
            </a:r>
            <a:r>
              <a:rPr sz="2200" dirty="0">
                <a:latin typeface="Cambria"/>
                <a:cs typeface="Cambria"/>
              </a:rPr>
              <a:t>25/04/2024,</a:t>
            </a:r>
            <a:r>
              <a:rPr sz="2200" spc="380" dirty="0">
                <a:latin typeface="Cambria"/>
                <a:cs typeface="Cambria"/>
              </a:rPr>
              <a:t> </a:t>
            </a:r>
            <a:r>
              <a:rPr sz="2200" dirty="0">
                <a:latin typeface="Cambria"/>
                <a:cs typeface="Cambria"/>
              </a:rPr>
              <a:t>the</a:t>
            </a:r>
            <a:r>
              <a:rPr sz="2200" spc="390" dirty="0">
                <a:latin typeface="Cambria"/>
                <a:cs typeface="Cambria"/>
              </a:rPr>
              <a:t> </a:t>
            </a:r>
            <a:r>
              <a:rPr sz="2200" spc="-10" dirty="0">
                <a:latin typeface="Cambria"/>
                <a:cs typeface="Cambria"/>
              </a:rPr>
              <a:t>department </a:t>
            </a:r>
            <a:r>
              <a:rPr sz="2200" dirty="0">
                <a:latin typeface="Cambria"/>
                <a:cs typeface="Cambria"/>
              </a:rPr>
              <a:t>has</a:t>
            </a:r>
            <a:r>
              <a:rPr sz="2200" spc="505" dirty="0">
                <a:latin typeface="Cambria"/>
                <a:cs typeface="Cambria"/>
              </a:rPr>
              <a:t> </a:t>
            </a:r>
            <a:r>
              <a:rPr sz="2200" dirty="0">
                <a:latin typeface="Cambria"/>
                <a:cs typeface="Cambria"/>
              </a:rPr>
              <a:t>once</a:t>
            </a:r>
            <a:r>
              <a:rPr sz="2200" spc="515" dirty="0">
                <a:latin typeface="Cambria"/>
                <a:cs typeface="Cambria"/>
              </a:rPr>
              <a:t> </a:t>
            </a:r>
            <a:r>
              <a:rPr sz="2200" dirty="0">
                <a:latin typeface="Cambria"/>
                <a:cs typeface="Cambria"/>
              </a:rPr>
              <a:t>again</a:t>
            </a:r>
            <a:r>
              <a:rPr sz="2200" spc="505" dirty="0">
                <a:latin typeface="Cambria"/>
                <a:cs typeface="Cambria"/>
              </a:rPr>
              <a:t> </a:t>
            </a:r>
            <a:r>
              <a:rPr sz="2200" dirty="0">
                <a:latin typeface="Cambria"/>
                <a:cs typeface="Cambria"/>
              </a:rPr>
              <a:t>extended</a:t>
            </a:r>
            <a:r>
              <a:rPr sz="2200" spc="525" dirty="0">
                <a:latin typeface="Cambria"/>
                <a:cs typeface="Cambria"/>
              </a:rPr>
              <a:t> </a:t>
            </a:r>
            <a:r>
              <a:rPr sz="2200" dirty="0">
                <a:latin typeface="Cambria"/>
                <a:cs typeface="Cambria"/>
              </a:rPr>
              <a:t>the</a:t>
            </a:r>
            <a:r>
              <a:rPr sz="2200" spc="515" dirty="0">
                <a:latin typeface="Cambria"/>
                <a:cs typeface="Cambria"/>
              </a:rPr>
              <a:t> </a:t>
            </a:r>
            <a:r>
              <a:rPr sz="2200" dirty="0">
                <a:latin typeface="Cambria"/>
                <a:cs typeface="Cambria"/>
              </a:rPr>
              <a:t>date</a:t>
            </a:r>
            <a:r>
              <a:rPr sz="2200" spc="525" dirty="0">
                <a:latin typeface="Cambria"/>
                <a:cs typeface="Cambria"/>
              </a:rPr>
              <a:t> </a:t>
            </a:r>
            <a:r>
              <a:rPr sz="2200" dirty="0">
                <a:latin typeface="Cambria"/>
                <a:cs typeface="Cambria"/>
              </a:rPr>
              <a:t>of</a:t>
            </a:r>
            <a:r>
              <a:rPr sz="2200" spc="505" dirty="0">
                <a:latin typeface="Cambria"/>
                <a:cs typeface="Cambria"/>
              </a:rPr>
              <a:t> </a:t>
            </a:r>
            <a:r>
              <a:rPr sz="2200" dirty="0">
                <a:latin typeface="Cambria"/>
                <a:cs typeface="Cambria"/>
              </a:rPr>
              <a:t>filing</a:t>
            </a:r>
            <a:r>
              <a:rPr sz="2200" spc="515" dirty="0">
                <a:latin typeface="Cambria"/>
                <a:cs typeface="Cambria"/>
              </a:rPr>
              <a:t> </a:t>
            </a:r>
            <a:r>
              <a:rPr sz="2200" dirty="0">
                <a:latin typeface="Cambria"/>
                <a:cs typeface="Cambria"/>
              </a:rPr>
              <a:t>of</a:t>
            </a:r>
            <a:r>
              <a:rPr sz="2200" spc="515" dirty="0">
                <a:latin typeface="Cambria"/>
                <a:cs typeface="Cambria"/>
              </a:rPr>
              <a:t> </a:t>
            </a:r>
            <a:r>
              <a:rPr sz="2200" dirty="0">
                <a:latin typeface="Cambria"/>
                <a:cs typeface="Cambria"/>
              </a:rPr>
              <a:t>Form-</a:t>
            </a:r>
            <a:r>
              <a:rPr sz="2200" spc="509" dirty="0">
                <a:latin typeface="Cambria"/>
                <a:cs typeface="Cambria"/>
              </a:rPr>
              <a:t> </a:t>
            </a:r>
            <a:r>
              <a:rPr sz="2200" dirty="0">
                <a:latin typeface="Cambria"/>
                <a:cs typeface="Cambria"/>
              </a:rPr>
              <a:t>10A</a:t>
            </a:r>
            <a:r>
              <a:rPr sz="2200" spc="505" dirty="0">
                <a:latin typeface="Cambria"/>
                <a:cs typeface="Cambria"/>
              </a:rPr>
              <a:t> </a:t>
            </a:r>
            <a:r>
              <a:rPr sz="2200" spc="-25" dirty="0">
                <a:latin typeface="Cambria"/>
                <a:cs typeface="Cambria"/>
              </a:rPr>
              <a:t>and </a:t>
            </a:r>
            <a:r>
              <a:rPr sz="2200" dirty="0">
                <a:latin typeface="Cambria"/>
                <a:cs typeface="Cambria"/>
              </a:rPr>
              <a:t>Form-</a:t>
            </a:r>
            <a:r>
              <a:rPr sz="2200" spc="-70" dirty="0">
                <a:latin typeface="Cambria"/>
                <a:cs typeface="Cambria"/>
              </a:rPr>
              <a:t> </a:t>
            </a:r>
            <a:r>
              <a:rPr sz="2200" dirty="0">
                <a:latin typeface="Cambria"/>
                <a:cs typeface="Cambria"/>
              </a:rPr>
              <a:t>10AB</a:t>
            </a:r>
            <a:r>
              <a:rPr sz="2200" spc="-40" dirty="0">
                <a:latin typeface="Cambria"/>
                <a:cs typeface="Cambria"/>
              </a:rPr>
              <a:t> </a:t>
            </a:r>
            <a:r>
              <a:rPr sz="2200" dirty="0">
                <a:latin typeface="Cambria"/>
                <a:cs typeface="Cambria"/>
              </a:rPr>
              <a:t>to</a:t>
            </a:r>
            <a:r>
              <a:rPr sz="2200" spc="-65" dirty="0">
                <a:latin typeface="Cambria"/>
                <a:cs typeface="Cambria"/>
              </a:rPr>
              <a:t> </a:t>
            </a:r>
            <a:r>
              <a:rPr sz="2200" spc="-10" dirty="0">
                <a:latin typeface="Cambria"/>
                <a:cs typeface="Cambria"/>
              </a:rPr>
              <a:t>30/06/2024</a:t>
            </a:r>
            <a:endParaRPr lang="en-US" sz="2200" spc="-10" dirty="0">
              <a:latin typeface="Cambria"/>
              <a:cs typeface="Cambria"/>
            </a:endParaRPr>
          </a:p>
          <a:p>
            <a:pPr marL="12700" marR="5080" indent="-12700" algn="just">
              <a:lnSpc>
                <a:spcPct val="100000"/>
              </a:lnSpc>
              <a:spcBef>
                <a:spcPts val="95"/>
              </a:spcBef>
            </a:pPr>
            <a:endParaRPr lang="en-US" sz="2200" spc="-10" dirty="0">
              <a:latin typeface="Cambria"/>
              <a:cs typeface="Cambria"/>
            </a:endParaRPr>
          </a:p>
          <a:p>
            <a:pPr marL="12700" marR="5080" indent="-12700" algn="just">
              <a:lnSpc>
                <a:spcPct val="100000"/>
              </a:lnSpc>
              <a:spcBef>
                <a:spcPts val="95"/>
              </a:spcBef>
            </a:pPr>
            <a:r>
              <a:rPr lang="en-IN" sz="2200" dirty="0">
                <a:latin typeface="Cambria"/>
                <a:cs typeface="Cambria"/>
                <a:hlinkClick r:id="rId2"/>
              </a:rPr>
              <a:t>https://www.incometax.gov.in/iec/foportal/sites/default/files/2024-04/circular-7-2024.pdf?utm_source=chatgpt.com</a:t>
            </a:r>
            <a:endParaRPr lang="en-IN" sz="2200" dirty="0">
              <a:latin typeface="Cambria"/>
              <a:cs typeface="Cambria"/>
            </a:endParaRPr>
          </a:p>
          <a:p>
            <a:pPr marL="12700" marR="5080" indent="-12700" algn="just">
              <a:lnSpc>
                <a:spcPct val="100000"/>
              </a:lnSpc>
              <a:spcBef>
                <a:spcPts val="95"/>
              </a:spcBef>
            </a:pPr>
            <a:endParaRPr lang="en-IN" sz="2200" dirty="0">
              <a:latin typeface="Cambria"/>
              <a:cs typeface="Cambria"/>
            </a:endParaRPr>
          </a:p>
        </p:txBody>
      </p:sp>
      <p:sp>
        <p:nvSpPr>
          <p:cNvPr id="4" name="Slide Number Placeholder 3">
            <a:extLst>
              <a:ext uri="{FF2B5EF4-FFF2-40B4-BE49-F238E27FC236}">
                <a16:creationId xmlns:a16="http://schemas.microsoft.com/office/drawing/2014/main" id="{D65387AC-0EA9-4C5A-8EC1-3FC25EF27646}"/>
              </a:ext>
            </a:extLst>
          </p:cNvPr>
          <p:cNvSpPr>
            <a:spLocks noGrp="1"/>
          </p:cNvSpPr>
          <p:nvPr>
            <p:ph type="sldNum" sz="quarter" idx="12"/>
          </p:nvPr>
        </p:nvSpPr>
        <p:spPr/>
        <p:txBody>
          <a:bodyPr/>
          <a:lstStyle/>
          <a:p>
            <a:fld id="{B6F15528-21DE-4FAA-801E-634DDDAF4B2B}" type="slidenum">
              <a:rPr lang="en-IN" smtClean="0"/>
              <a:t>35</a:t>
            </a:fld>
            <a:endParaRPr lang="en-IN"/>
          </a:p>
        </p:txBody>
      </p:sp>
      <p:sp>
        <p:nvSpPr>
          <p:cNvPr id="11" name="object 6">
            <a:extLst>
              <a:ext uri="{FF2B5EF4-FFF2-40B4-BE49-F238E27FC236}">
                <a16:creationId xmlns:a16="http://schemas.microsoft.com/office/drawing/2014/main" id="{24A255CB-DA21-45E3-82CB-3597A20CD629}"/>
              </a:ext>
            </a:extLst>
          </p:cNvPr>
          <p:cNvSpPr txBox="1">
            <a:spLocks noGrp="1"/>
          </p:cNvSpPr>
          <p:nvPr>
            <p:ph type="title"/>
          </p:nvPr>
        </p:nvSpPr>
        <p:spPr>
          <a:xfrm>
            <a:off x="533400" y="-76200"/>
            <a:ext cx="7772400" cy="1296509"/>
          </a:xfrm>
          <a:prstGeom prst="rect">
            <a:avLst/>
          </a:prstGeom>
        </p:spPr>
        <p:txBody>
          <a:bodyPr vert="horz" wrap="square" lIns="0" tIns="186690" rIns="0" bIns="0" rtlCol="0">
            <a:spAutoFit/>
          </a:bodyPr>
          <a:lstStyle/>
          <a:p>
            <a:pPr marL="1843405" marR="358775" indent="-1480185" algn="l">
              <a:lnSpc>
                <a:spcPct val="100000"/>
              </a:lnSpc>
              <a:spcBef>
                <a:spcPts val="1470"/>
              </a:spcBef>
            </a:pPr>
            <a:r>
              <a:rPr sz="3600" spc="-10" dirty="0"/>
              <a:t>Registration/</a:t>
            </a:r>
            <a:r>
              <a:rPr sz="3600" spc="-130" dirty="0"/>
              <a:t> </a:t>
            </a:r>
            <a:r>
              <a:rPr sz="3600" spc="-10" dirty="0"/>
              <a:t>Renewal</a:t>
            </a:r>
            <a:r>
              <a:rPr sz="3600" spc="-114" dirty="0"/>
              <a:t> </a:t>
            </a:r>
            <a:r>
              <a:rPr sz="3600" dirty="0"/>
              <a:t>of</a:t>
            </a:r>
            <a:r>
              <a:rPr sz="3600" spc="-110" dirty="0"/>
              <a:t> </a:t>
            </a:r>
            <a:r>
              <a:rPr sz="3600" spc="-10" dirty="0"/>
              <a:t>Registration </a:t>
            </a:r>
            <a:r>
              <a:rPr sz="3600" dirty="0"/>
              <a:t>u/s</a:t>
            </a:r>
            <a:r>
              <a:rPr sz="3600" spc="-15" dirty="0"/>
              <a:t> </a:t>
            </a:r>
            <a:r>
              <a:rPr sz="3600" dirty="0"/>
              <a:t>12A/</a:t>
            </a:r>
            <a:r>
              <a:rPr sz="3600" spc="-25" dirty="0"/>
              <a:t> </a:t>
            </a:r>
            <a:r>
              <a:rPr sz="3600" dirty="0"/>
              <a:t>12AA/</a:t>
            </a:r>
            <a:r>
              <a:rPr sz="3600" spc="-15" dirty="0"/>
              <a:t> </a:t>
            </a:r>
            <a:r>
              <a:rPr sz="3600" spc="-20" dirty="0"/>
              <a:t>12AB</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628650" y="-99283"/>
            <a:ext cx="7886700" cy="1027332"/>
          </a:xfrm>
          <a:prstGeom prst="rect">
            <a:avLst/>
          </a:prstGeom>
        </p:spPr>
        <p:txBody>
          <a:bodyPr vert="horz" wrap="square" lIns="0" tIns="468756" rIns="0" bIns="0" rtlCol="0">
            <a:spAutoFit/>
          </a:bodyPr>
          <a:lstStyle/>
          <a:p>
            <a:pPr marL="106045" algn="l">
              <a:lnSpc>
                <a:spcPct val="100000"/>
              </a:lnSpc>
              <a:spcBef>
                <a:spcPts val="105"/>
              </a:spcBef>
            </a:pPr>
            <a:r>
              <a:rPr lang="en-US" sz="3600" dirty="0"/>
              <a:t>Recent Amendments and Key Issues</a:t>
            </a:r>
            <a:endParaRPr sz="3600" dirty="0"/>
          </a:p>
        </p:txBody>
      </p:sp>
      <p:sp>
        <p:nvSpPr>
          <p:cNvPr id="7" name="object 7"/>
          <p:cNvSpPr txBox="1">
            <a:spLocks noGrp="1"/>
          </p:cNvSpPr>
          <p:nvPr>
            <p:ph idx="1"/>
          </p:nvPr>
        </p:nvSpPr>
        <p:spPr>
          <a:xfrm>
            <a:off x="457200" y="1447800"/>
            <a:ext cx="7886700" cy="4811795"/>
          </a:xfrm>
          <a:prstGeom prst="rect">
            <a:avLst/>
          </a:prstGeom>
        </p:spPr>
        <p:txBody>
          <a:bodyPr vert="horz" wrap="square" lIns="0" tIns="287239" rIns="0" bIns="0" rtlCol="0">
            <a:spAutoFit/>
          </a:bodyPr>
          <a:lstStyle/>
          <a:p>
            <a:pPr marL="345440" marR="219075" indent="-285750" algn="just">
              <a:lnSpc>
                <a:spcPct val="100000"/>
              </a:lnSpc>
              <a:spcBef>
                <a:spcPts val="675"/>
              </a:spcBef>
              <a:buFont typeface="Wingdings" panose="05000000000000000000" pitchFamily="2" charset="2"/>
              <a:buChar char="§"/>
              <a:tabLst>
                <a:tab pos="403225" algn="l"/>
              </a:tabLst>
            </a:pPr>
            <a:r>
              <a:rPr lang="en-US" sz="1800" dirty="0">
                <a:latin typeface="Cambria" panose="02040503050406030204" pitchFamily="18" charset="0"/>
                <a:ea typeface="Cambria" panose="02040503050406030204" pitchFamily="18" charset="0"/>
              </a:rPr>
              <a:t>No new applications seeking approval or provisional approval under sub-clauses (iv), (v), (vi), or (via) of Section 10(23C) can be made or considered on or after 01-10-2024. It is important to note that these four clauses are the only ones requiring approval from the Principal Commissioner of Income Tax (PCIT) or Commissioner of Income Tax (CIT). The amendments apply exclusively to these clauses and do not affect sub-clauses (</a:t>
            </a:r>
            <a:r>
              <a:rPr lang="en-US" sz="1800" dirty="0" err="1">
                <a:latin typeface="Cambria" panose="02040503050406030204" pitchFamily="18" charset="0"/>
                <a:ea typeface="Cambria" panose="02040503050406030204" pitchFamily="18" charset="0"/>
              </a:rPr>
              <a:t>iiiab</a:t>
            </a:r>
            <a:r>
              <a:rPr lang="en-US" sz="1800" dirty="0">
                <a:latin typeface="Cambria" panose="02040503050406030204" pitchFamily="18" charset="0"/>
                <a:ea typeface="Cambria" panose="02040503050406030204" pitchFamily="18" charset="0"/>
              </a:rPr>
              <a:t>), (</a:t>
            </a:r>
            <a:r>
              <a:rPr lang="en-US" sz="1800" dirty="0" err="1">
                <a:latin typeface="Cambria" panose="02040503050406030204" pitchFamily="18" charset="0"/>
                <a:ea typeface="Cambria" panose="02040503050406030204" pitchFamily="18" charset="0"/>
              </a:rPr>
              <a:t>iiiac</a:t>
            </a:r>
            <a:r>
              <a:rPr lang="en-US" sz="1800" dirty="0">
                <a:latin typeface="Cambria" panose="02040503050406030204" pitchFamily="18" charset="0"/>
                <a:ea typeface="Cambria" panose="02040503050406030204" pitchFamily="18" charset="0"/>
              </a:rPr>
              <a:t>), (</a:t>
            </a:r>
            <a:r>
              <a:rPr lang="en-US" sz="1800" dirty="0" err="1">
                <a:latin typeface="Cambria" panose="02040503050406030204" pitchFamily="18" charset="0"/>
                <a:ea typeface="Cambria" panose="02040503050406030204" pitchFamily="18" charset="0"/>
              </a:rPr>
              <a:t>iiiad</a:t>
            </a:r>
            <a:r>
              <a:rPr lang="en-US" sz="1800" dirty="0">
                <a:latin typeface="Cambria" panose="02040503050406030204" pitchFamily="18" charset="0"/>
                <a:ea typeface="Cambria" panose="02040503050406030204" pitchFamily="18" charset="0"/>
              </a:rPr>
              <a:t>), or (</a:t>
            </a:r>
            <a:r>
              <a:rPr lang="en-US" sz="1800" dirty="0" err="1">
                <a:latin typeface="Cambria" panose="02040503050406030204" pitchFamily="18" charset="0"/>
                <a:ea typeface="Cambria" panose="02040503050406030204" pitchFamily="18" charset="0"/>
              </a:rPr>
              <a:t>iiiae</a:t>
            </a:r>
            <a:r>
              <a:rPr lang="en-US" sz="1800" dirty="0">
                <a:latin typeface="Cambria" panose="02040503050406030204" pitchFamily="18" charset="0"/>
                <a:ea typeface="Cambria" panose="02040503050406030204" pitchFamily="18" charset="0"/>
              </a:rPr>
              <a:t>) of Section 10(23C), which do not require such approval.</a:t>
            </a:r>
          </a:p>
          <a:p>
            <a:pPr marL="345440" marR="219075" indent="-285750" algn="just">
              <a:lnSpc>
                <a:spcPct val="100000"/>
              </a:lnSpc>
              <a:spcBef>
                <a:spcPts val="675"/>
              </a:spcBef>
              <a:buFont typeface="Wingdings" panose="05000000000000000000" pitchFamily="2" charset="2"/>
              <a:buChar char="§"/>
              <a:tabLst>
                <a:tab pos="403225" algn="l"/>
              </a:tabLst>
            </a:pPr>
            <a:r>
              <a:rPr lang="en-US" sz="1800" dirty="0">
                <a:latin typeface="Cambria" panose="02040503050406030204" pitchFamily="18" charset="0"/>
                <a:ea typeface="Cambria" panose="02040503050406030204" pitchFamily="18" charset="0"/>
              </a:rPr>
              <a:t>Applications filed under sub-clauses (iv), (v), (vi), or (via) of Section 10(23C) before 01-10-2024, and still pending will be processed and considered under Section 10(23C) regime. In other words, new registrations under Section 10(23C) with a validity of five years can be issued until 31-03-2025. Therefore, the sunset timeline for all </a:t>
            </a:r>
            <a:r>
              <a:rPr lang="en-US" sz="1800" dirty="0" err="1">
                <a:latin typeface="Cambria" panose="02040503050406030204" pitchFamily="18" charset="0"/>
                <a:ea typeface="Cambria" panose="02040503050406030204" pitchFamily="18" charset="0"/>
              </a:rPr>
              <a:t>organisations</a:t>
            </a:r>
            <a:r>
              <a:rPr lang="en-US" sz="1800" dirty="0">
                <a:latin typeface="Cambria" panose="02040503050406030204" pitchFamily="18" charset="0"/>
                <a:ea typeface="Cambria" panose="02040503050406030204" pitchFamily="18" charset="0"/>
              </a:rPr>
              <a:t> approved under these sub-clauses will be the assessment year 2029-30. The government should have shifted to the assessment under the Section 12A regime from an earlier assessment year.</a:t>
            </a:r>
          </a:p>
        </p:txBody>
      </p:sp>
      <p:sp>
        <p:nvSpPr>
          <p:cNvPr id="2" name="Slide Number Placeholder 1">
            <a:extLst>
              <a:ext uri="{FF2B5EF4-FFF2-40B4-BE49-F238E27FC236}">
                <a16:creationId xmlns:a16="http://schemas.microsoft.com/office/drawing/2014/main" id="{83B796B0-CF6C-4F2E-B361-BBB71DB71C59}"/>
              </a:ext>
            </a:extLst>
          </p:cNvPr>
          <p:cNvSpPr>
            <a:spLocks noGrp="1"/>
          </p:cNvSpPr>
          <p:nvPr>
            <p:ph type="sldNum" sz="quarter" idx="12"/>
          </p:nvPr>
        </p:nvSpPr>
        <p:spPr/>
        <p:txBody>
          <a:bodyPr/>
          <a:lstStyle/>
          <a:p>
            <a:fld id="{B6F15528-21DE-4FAA-801E-634DDDAF4B2B}" type="slidenum">
              <a:rPr lang="en-IN" smtClean="0"/>
              <a:t>36</a:t>
            </a:fld>
            <a:endParaRPr lang="en-IN"/>
          </a:p>
        </p:txBody>
      </p:sp>
    </p:spTree>
    <p:extLst>
      <p:ext uri="{BB962C8B-B14F-4D97-AF65-F5344CB8AC3E}">
        <p14:creationId xmlns:p14="http://schemas.microsoft.com/office/powerpoint/2010/main" val="36687958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628650" y="-99283"/>
            <a:ext cx="7886700" cy="1027332"/>
          </a:xfrm>
          <a:prstGeom prst="rect">
            <a:avLst/>
          </a:prstGeom>
        </p:spPr>
        <p:txBody>
          <a:bodyPr vert="horz" wrap="square" lIns="0" tIns="468756" rIns="0" bIns="0" rtlCol="0">
            <a:spAutoFit/>
          </a:bodyPr>
          <a:lstStyle/>
          <a:p>
            <a:pPr marL="106045" algn="l">
              <a:lnSpc>
                <a:spcPct val="100000"/>
              </a:lnSpc>
              <a:spcBef>
                <a:spcPts val="105"/>
              </a:spcBef>
            </a:pPr>
            <a:r>
              <a:rPr lang="en-US" sz="3600" dirty="0"/>
              <a:t>Recent Amendments and Key Issues</a:t>
            </a:r>
            <a:endParaRPr sz="3600" dirty="0"/>
          </a:p>
        </p:txBody>
      </p:sp>
      <p:sp>
        <p:nvSpPr>
          <p:cNvPr id="7" name="object 7"/>
          <p:cNvSpPr txBox="1">
            <a:spLocks noGrp="1"/>
          </p:cNvSpPr>
          <p:nvPr>
            <p:ph idx="1"/>
          </p:nvPr>
        </p:nvSpPr>
        <p:spPr>
          <a:xfrm>
            <a:off x="457200" y="1605203"/>
            <a:ext cx="7886700" cy="3426800"/>
          </a:xfrm>
          <a:prstGeom prst="rect">
            <a:avLst/>
          </a:prstGeom>
        </p:spPr>
        <p:txBody>
          <a:bodyPr vert="horz" wrap="square" lIns="0" tIns="287239" rIns="0" bIns="0" rtlCol="0">
            <a:spAutoFit/>
          </a:bodyPr>
          <a:lstStyle/>
          <a:p>
            <a:pPr marL="345440" marR="219075" indent="-285750" algn="just">
              <a:lnSpc>
                <a:spcPct val="100000"/>
              </a:lnSpc>
              <a:spcBef>
                <a:spcPts val="675"/>
              </a:spcBef>
              <a:buFont typeface="Wingdings" panose="05000000000000000000" pitchFamily="2" charset="2"/>
              <a:buChar char="§"/>
              <a:tabLst>
                <a:tab pos="403225" algn="l"/>
              </a:tabLst>
            </a:pPr>
            <a:r>
              <a:rPr lang="en-US" sz="1800" dirty="0">
                <a:latin typeface="Cambria" panose="02040503050406030204" pitchFamily="18" charset="0"/>
                <a:ea typeface="Cambria" panose="02040503050406030204" pitchFamily="18" charset="0"/>
              </a:rPr>
              <a:t>Approved trusts, funds, or institutions will continue to avail exemption benefits under sub-clauses (iv), (v), (vi), or (via) of Section 10(23C) until their current approval expires. Afterwards, they will be eligible to apply for renewal of registration under the Section 12A regime. Amendments have been proposed in Section 12A to facilitate this transition.</a:t>
            </a:r>
          </a:p>
          <a:p>
            <a:pPr marL="345440" marR="219075" indent="-285750" algn="just">
              <a:lnSpc>
                <a:spcPct val="100000"/>
              </a:lnSpc>
              <a:spcBef>
                <a:spcPts val="675"/>
              </a:spcBef>
              <a:buFont typeface="Wingdings" panose="05000000000000000000" pitchFamily="2" charset="2"/>
              <a:buChar char="§"/>
              <a:tabLst>
                <a:tab pos="403225" algn="l"/>
              </a:tabLst>
            </a:pPr>
            <a:r>
              <a:rPr lang="en-US" sz="1800" dirty="0">
                <a:latin typeface="Cambria" panose="02040503050406030204" pitchFamily="18" charset="0"/>
                <a:ea typeface="Cambria" panose="02040503050406030204" pitchFamily="18" charset="0"/>
              </a:rPr>
              <a:t>Certain eligible modes of investment under the Section 10(23C) regime (e., those specified in clause (b) of the third proviso to Section 10(23C)) will be protected under the Section 12A regime through proposed amendments in Section 13. This means that certain investments, previously allowed only under Section 10(23C), will now be permissible for all </a:t>
            </a:r>
            <a:r>
              <a:rPr lang="en-US" sz="1800" dirty="0" err="1">
                <a:latin typeface="Cambria" panose="02040503050406030204" pitchFamily="18" charset="0"/>
                <a:ea typeface="Cambria" panose="02040503050406030204" pitchFamily="18" charset="0"/>
              </a:rPr>
              <a:t>organisations</a:t>
            </a:r>
            <a:r>
              <a:rPr lang="en-US" sz="1800" dirty="0">
                <a:latin typeface="Cambria" panose="02040503050406030204" pitchFamily="18" charset="0"/>
                <a:ea typeface="Cambria" panose="02040503050406030204" pitchFamily="18" charset="0"/>
              </a:rPr>
              <a:t> registered under Section 12A as well.</a:t>
            </a:r>
            <a:endParaRPr sz="1800" dirty="0">
              <a:latin typeface="Cambria" panose="02040503050406030204" pitchFamily="18" charset="0"/>
              <a:ea typeface="Cambria" panose="02040503050406030204" pitchFamily="18" charset="0"/>
            </a:endParaRPr>
          </a:p>
        </p:txBody>
      </p:sp>
      <p:sp>
        <p:nvSpPr>
          <p:cNvPr id="2" name="Slide Number Placeholder 1">
            <a:extLst>
              <a:ext uri="{FF2B5EF4-FFF2-40B4-BE49-F238E27FC236}">
                <a16:creationId xmlns:a16="http://schemas.microsoft.com/office/drawing/2014/main" id="{E277F420-6376-4D17-B32E-5C3DDA921C53}"/>
              </a:ext>
            </a:extLst>
          </p:cNvPr>
          <p:cNvSpPr>
            <a:spLocks noGrp="1"/>
          </p:cNvSpPr>
          <p:nvPr>
            <p:ph type="sldNum" sz="quarter" idx="12"/>
          </p:nvPr>
        </p:nvSpPr>
        <p:spPr/>
        <p:txBody>
          <a:bodyPr/>
          <a:lstStyle/>
          <a:p>
            <a:fld id="{B6F15528-21DE-4FAA-801E-634DDDAF4B2B}" type="slidenum">
              <a:rPr lang="en-IN" smtClean="0"/>
              <a:t>37</a:t>
            </a:fld>
            <a:endParaRPr lang="en-IN"/>
          </a:p>
        </p:txBody>
      </p:sp>
    </p:spTree>
    <p:extLst>
      <p:ext uri="{BB962C8B-B14F-4D97-AF65-F5344CB8AC3E}">
        <p14:creationId xmlns:p14="http://schemas.microsoft.com/office/powerpoint/2010/main" val="21639392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8"/>
          <p:cNvSpPr txBox="1"/>
          <p:nvPr/>
        </p:nvSpPr>
        <p:spPr>
          <a:xfrm>
            <a:off x="648524" y="1580455"/>
            <a:ext cx="7845425" cy="4667945"/>
          </a:xfrm>
          <a:prstGeom prst="rect">
            <a:avLst/>
          </a:prstGeom>
        </p:spPr>
        <p:txBody>
          <a:bodyPr vert="horz" wrap="square" lIns="0" tIns="12700" rIns="0" bIns="0" rtlCol="0">
            <a:spAutoFit/>
          </a:bodyPr>
          <a:lstStyle/>
          <a:p>
            <a:pPr marL="355600" marR="5080" indent="-343535" algn="just">
              <a:lnSpc>
                <a:spcPct val="100000"/>
              </a:lnSpc>
              <a:buFont typeface="Wingdings"/>
              <a:buChar char=""/>
              <a:tabLst>
                <a:tab pos="355600" algn="l"/>
              </a:tabLst>
            </a:pPr>
            <a:r>
              <a:rPr lang="en-US" sz="2000" dirty="0">
                <a:latin typeface="Cambria"/>
                <a:cs typeface="Cambria"/>
              </a:rPr>
              <a:t>Any	excess	application or preceding	 previous year not be considered in the year under consideration (no set-off of earlier deficit /excess application) [applicable from 01.04.2023]</a:t>
            </a:r>
          </a:p>
          <a:p>
            <a:pPr marL="12065" marR="5080" algn="just">
              <a:lnSpc>
                <a:spcPct val="100000"/>
              </a:lnSpc>
              <a:tabLst>
                <a:tab pos="355600" algn="l"/>
              </a:tabLst>
            </a:pPr>
            <a:endParaRPr lang="en-US" sz="2000" dirty="0">
              <a:latin typeface="Cambria"/>
              <a:cs typeface="Cambria"/>
            </a:endParaRPr>
          </a:p>
          <a:p>
            <a:pPr marL="355600" marR="5080" indent="-343535" algn="just">
              <a:buFont typeface="Wingdings"/>
              <a:buChar char=""/>
              <a:tabLst>
                <a:tab pos="355600" algn="l"/>
              </a:tabLst>
            </a:pPr>
            <a:r>
              <a:rPr lang="en-US" sz="2000" dirty="0">
                <a:latin typeface="Cambria"/>
                <a:cs typeface="Cambria"/>
              </a:rPr>
              <a:t>Expenses</a:t>
            </a:r>
            <a:r>
              <a:rPr lang="en-US" sz="2000" spc="200" dirty="0">
                <a:latin typeface="Cambria"/>
                <a:cs typeface="Cambria"/>
              </a:rPr>
              <a:t> </a:t>
            </a:r>
            <a:r>
              <a:rPr lang="en-US" sz="2000" dirty="0">
                <a:latin typeface="Cambria"/>
                <a:cs typeface="Cambria"/>
              </a:rPr>
              <a:t>allowed</a:t>
            </a:r>
            <a:r>
              <a:rPr lang="en-US" sz="2000" spc="210" dirty="0">
                <a:latin typeface="Cambria"/>
                <a:cs typeface="Cambria"/>
              </a:rPr>
              <a:t> </a:t>
            </a:r>
            <a:r>
              <a:rPr lang="en-US" sz="2000" dirty="0">
                <a:latin typeface="Cambria"/>
                <a:cs typeface="Cambria"/>
              </a:rPr>
              <a:t>as</a:t>
            </a:r>
            <a:r>
              <a:rPr lang="en-US" sz="2000" spc="204" dirty="0">
                <a:latin typeface="Cambria"/>
                <a:cs typeface="Cambria"/>
              </a:rPr>
              <a:t> </a:t>
            </a:r>
            <a:r>
              <a:rPr lang="en-US" sz="2000" dirty="0">
                <a:solidFill>
                  <a:srgbClr val="FF0000"/>
                </a:solidFill>
                <a:latin typeface="Cambria"/>
                <a:cs typeface="Cambria"/>
              </a:rPr>
              <a:t>application</a:t>
            </a:r>
            <a:r>
              <a:rPr lang="en-US" sz="2000" spc="215" dirty="0">
                <a:solidFill>
                  <a:srgbClr val="FF0000"/>
                </a:solidFill>
                <a:latin typeface="Cambria"/>
                <a:cs typeface="Cambria"/>
              </a:rPr>
              <a:t> </a:t>
            </a:r>
            <a:r>
              <a:rPr lang="en-US" sz="2000" dirty="0">
                <a:solidFill>
                  <a:srgbClr val="FF0000"/>
                </a:solidFill>
                <a:latin typeface="Cambria"/>
                <a:cs typeface="Cambria"/>
              </a:rPr>
              <a:t>on</a:t>
            </a:r>
            <a:r>
              <a:rPr lang="en-US" sz="2000" spc="210" dirty="0">
                <a:solidFill>
                  <a:srgbClr val="FF0000"/>
                </a:solidFill>
                <a:latin typeface="Cambria"/>
                <a:cs typeface="Cambria"/>
              </a:rPr>
              <a:t> </a:t>
            </a:r>
            <a:r>
              <a:rPr lang="en-US" sz="2000" dirty="0">
                <a:solidFill>
                  <a:srgbClr val="FF0000"/>
                </a:solidFill>
                <a:latin typeface="Cambria"/>
                <a:cs typeface="Cambria"/>
              </a:rPr>
              <a:t>Actual</a:t>
            </a:r>
            <a:r>
              <a:rPr lang="en-US" sz="2000" spc="215" dirty="0">
                <a:solidFill>
                  <a:srgbClr val="FF0000"/>
                </a:solidFill>
                <a:latin typeface="Cambria"/>
                <a:cs typeface="Cambria"/>
              </a:rPr>
              <a:t> </a:t>
            </a:r>
            <a:r>
              <a:rPr lang="en-US" sz="2000" dirty="0">
                <a:solidFill>
                  <a:srgbClr val="FF0000"/>
                </a:solidFill>
                <a:latin typeface="Cambria"/>
                <a:cs typeface="Cambria"/>
              </a:rPr>
              <a:t>Payment</a:t>
            </a:r>
            <a:r>
              <a:rPr lang="en-US" sz="2000" spc="220" dirty="0">
                <a:solidFill>
                  <a:srgbClr val="FF0000"/>
                </a:solidFill>
                <a:latin typeface="Cambria"/>
                <a:cs typeface="Cambria"/>
              </a:rPr>
              <a:t> </a:t>
            </a:r>
            <a:r>
              <a:rPr lang="en-US" sz="2000" dirty="0">
                <a:solidFill>
                  <a:srgbClr val="FF0000"/>
                </a:solidFill>
                <a:latin typeface="Cambria"/>
                <a:cs typeface="Cambria"/>
              </a:rPr>
              <a:t>basis</a:t>
            </a:r>
            <a:r>
              <a:rPr lang="en-US" sz="2000" spc="204" dirty="0">
                <a:solidFill>
                  <a:srgbClr val="FF0000"/>
                </a:solidFill>
                <a:latin typeface="Cambria"/>
                <a:cs typeface="Cambria"/>
              </a:rPr>
              <a:t> </a:t>
            </a:r>
            <a:r>
              <a:rPr lang="en-US" sz="2000" dirty="0">
                <a:latin typeface="Cambria"/>
                <a:cs typeface="Cambria"/>
              </a:rPr>
              <a:t>&amp;</a:t>
            </a:r>
            <a:r>
              <a:rPr lang="en-US" sz="2000" spc="204" dirty="0">
                <a:latin typeface="Cambria"/>
                <a:cs typeface="Cambria"/>
              </a:rPr>
              <a:t> </a:t>
            </a:r>
            <a:r>
              <a:rPr lang="en-US" sz="2000" spc="-25" dirty="0">
                <a:latin typeface="Cambria"/>
                <a:cs typeface="Cambria"/>
              </a:rPr>
              <a:t>not </a:t>
            </a:r>
            <a:r>
              <a:rPr lang="en-US" sz="2000" dirty="0">
                <a:latin typeface="Cambria"/>
                <a:cs typeface="Cambria"/>
              </a:rPr>
              <a:t>on</a:t>
            </a:r>
            <a:r>
              <a:rPr lang="en-US" sz="2000" spc="240" dirty="0">
                <a:latin typeface="Cambria"/>
                <a:cs typeface="Cambria"/>
              </a:rPr>
              <a:t> </a:t>
            </a:r>
            <a:r>
              <a:rPr lang="en-US" sz="2000" dirty="0">
                <a:latin typeface="Cambria"/>
                <a:cs typeface="Cambria"/>
              </a:rPr>
              <a:t>accrual</a:t>
            </a:r>
            <a:r>
              <a:rPr lang="en-US" sz="2000" spc="240" dirty="0">
                <a:latin typeface="Cambria"/>
                <a:cs typeface="Cambria"/>
              </a:rPr>
              <a:t> </a:t>
            </a:r>
            <a:r>
              <a:rPr lang="en-US" sz="2000" dirty="0">
                <a:latin typeface="Cambria"/>
                <a:cs typeface="Cambria"/>
              </a:rPr>
              <a:t>basis</a:t>
            </a:r>
            <a:r>
              <a:rPr lang="en-US" sz="2000" spc="240" dirty="0">
                <a:latin typeface="Cambria"/>
                <a:cs typeface="Cambria"/>
              </a:rPr>
              <a:t> </a:t>
            </a:r>
            <a:r>
              <a:rPr lang="en-US" sz="2000" dirty="0">
                <a:latin typeface="Cambria"/>
                <a:cs typeface="Cambria"/>
              </a:rPr>
              <a:t>(FA2022,01.04.2023)</a:t>
            </a:r>
            <a:r>
              <a:rPr lang="en-US" sz="2000" spc="220" dirty="0">
                <a:latin typeface="Cambria"/>
                <a:cs typeface="Cambria"/>
              </a:rPr>
              <a:t> </a:t>
            </a:r>
            <a:r>
              <a:rPr lang="en-US" sz="2000" dirty="0">
                <a:latin typeface="Cambria"/>
                <a:cs typeface="Cambria"/>
              </a:rPr>
              <a:t>Utilization</a:t>
            </a:r>
            <a:r>
              <a:rPr lang="en-US" sz="2000" spc="250" dirty="0">
                <a:latin typeface="Cambria"/>
                <a:cs typeface="Cambria"/>
              </a:rPr>
              <a:t> </a:t>
            </a:r>
            <a:r>
              <a:rPr lang="en-US" sz="2000" dirty="0">
                <a:latin typeface="Cambria"/>
                <a:cs typeface="Cambria"/>
              </a:rPr>
              <a:t>of</a:t>
            </a:r>
            <a:r>
              <a:rPr lang="en-US" sz="2000" spc="229" dirty="0">
                <a:latin typeface="Cambria"/>
                <a:cs typeface="Cambria"/>
              </a:rPr>
              <a:t> </a:t>
            </a:r>
            <a:r>
              <a:rPr lang="en-US" sz="2000" dirty="0">
                <a:latin typeface="Cambria"/>
                <a:cs typeface="Cambria"/>
              </a:rPr>
              <a:t>Loan</a:t>
            </a:r>
            <a:r>
              <a:rPr lang="en-US" sz="2000" spc="225" dirty="0">
                <a:latin typeface="Cambria"/>
                <a:cs typeface="Cambria"/>
              </a:rPr>
              <a:t> </a:t>
            </a:r>
            <a:r>
              <a:rPr lang="en-US" sz="2000" spc="-10" dirty="0">
                <a:latin typeface="Cambria"/>
                <a:cs typeface="Cambria"/>
              </a:rPr>
              <a:t>Funds </a:t>
            </a:r>
            <a:r>
              <a:rPr lang="en-US" sz="2000" dirty="0">
                <a:latin typeface="Cambria"/>
                <a:cs typeface="Cambria"/>
              </a:rPr>
              <a:t>will</a:t>
            </a:r>
            <a:r>
              <a:rPr lang="en-US" sz="2000" spc="-40" dirty="0">
                <a:latin typeface="Cambria"/>
                <a:cs typeface="Cambria"/>
              </a:rPr>
              <a:t> </a:t>
            </a:r>
            <a:r>
              <a:rPr lang="en-US" sz="2000" dirty="0">
                <a:latin typeface="Cambria"/>
                <a:cs typeface="Cambria"/>
              </a:rPr>
              <a:t>not</a:t>
            </a:r>
            <a:r>
              <a:rPr lang="en-US" sz="2000" spc="-50" dirty="0">
                <a:latin typeface="Cambria"/>
                <a:cs typeface="Cambria"/>
              </a:rPr>
              <a:t> </a:t>
            </a:r>
            <a:r>
              <a:rPr lang="en-US" sz="2000" dirty="0">
                <a:latin typeface="Cambria"/>
                <a:cs typeface="Cambria"/>
              </a:rPr>
              <a:t>be</a:t>
            </a:r>
            <a:r>
              <a:rPr lang="en-US" sz="2000" spc="-40" dirty="0">
                <a:latin typeface="Cambria"/>
                <a:cs typeface="Cambria"/>
              </a:rPr>
              <a:t> </a:t>
            </a:r>
            <a:r>
              <a:rPr lang="en-US" sz="2000" dirty="0">
                <a:latin typeface="Cambria"/>
                <a:cs typeface="Cambria"/>
              </a:rPr>
              <a:t>treated</a:t>
            </a:r>
            <a:r>
              <a:rPr lang="en-US" sz="2000" spc="-20" dirty="0">
                <a:latin typeface="Cambria"/>
                <a:cs typeface="Cambria"/>
              </a:rPr>
              <a:t> </a:t>
            </a:r>
            <a:r>
              <a:rPr lang="en-US" sz="2000" dirty="0">
                <a:latin typeface="Cambria"/>
                <a:cs typeface="Cambria"/>
              </a:rPr>
              <a:t>as</a:t>
            </a:r>
            <a:r>
              <a:rPr lang="en-US" sz="2000" spc="-45" dirty="0">
                <a:latin typeface="Cambria"/>
                <a:cs typeface="Cambria"/>
              </a:rPr>
              <a:t> </a:t>
            </a:r>
            <a:r>
              <a:rPr lang="en-US" sz="2000" dirty="0">
                <a:latin typeface="Cambria"/>
                <a:cs typeface="Cambria"/>
              </a:rPr>
              <a:t>application</a:t>
            </a:r>
            <a:r>
              <a:rPr lang="en-US" sz="2000" spc="-35" dirty="0">
                <a:latin typeface="Cambria"/>
                <a:cs typeface="Cambria"/>
              </a:rPr>
              <a:t> </a:t>
            </a:r>
            <a:r>
              <a:rPr lang="en-US" sz="2000" dirty="0">
                <a:latin typeface="Cambria"/>
                <a:cs typeface="Cambria"/>
              </a:rPr>
              <a:t>of</a:t>
            </a:r>
            <a:r>
              <a:rPr lang="en-US" sz="2000" spc="-40" dirty="0">
                <a:latin typeface="Cambria"/>
                <a:cs typeface="Cambria"/>
              </a:rPr>
              <a:t> </a:t>
            </a:r>
            <a:r>
              <a:rPr lang="en-US" sz="2000" spc="-10" dirty="0">
                <a:latin typeface="Cambria"/>
                <a:cs typeface="Cambria"/>
              </a:rPr>
              <a:t>income</a:t>
            </a:r>
          </a:p>
          <a:p>
            <a:pPr algn="just">
              <a:lnSpc>
                <a:spcPct val="100000"/>
              </a:lnSpc>
              <a:spcBef>
                <a:spcPts val="55"/>
              </a:spcBef>
              <a:buFont typeface="Wingdings"/>
              <a:buChar char=""/>
            </a:pPr>
            <a:endParaRPr sz="2000" dirty="0">
              <a:latin typeface="Cambria"/>
              <a:cs typeface="Cambria"/>
            </a:endParaRPr>
          </a:p>
          <a:p>
            <a:pPr marL="355600" indent="-342900" algn="just">
              <a:lnSpc>
                <a:spcPct val="100000"/>
              </a:lnSpc>
              <a:spcBef>
                <a:spcPts val="5"/>
              </a:spcBef>
              <a:buFont typeface="Wingdings"/>
              <a:buChar char=""/>
              <a:tabLst>
                <a:tab pos="355600" algn="l"/>
              </a:tabLst>
            </a:pPr>
            <a:r>
              <a:rPr sz="2000" dirty="0">
                <a:solidFill>
                  <a:srgbClr val="FF0000"/>
                </a:solidFill>
                <a:latin typeface="Cambria"/>
                <a:cs typeface="Cambria"/>
              </a:rPr>
              <a:t>Use</a:t>
            </a:r>
            <a:r>
              <a:rPr sz="2000" spc="265" dirty="0">
                <a:solidFill>
                  <a:srgbClr val="FF0000"/>
                </a:solidFill>
                <a:latin typeface="Cambria"/>
                <a:cs typeface="Cambria"/>
              </a:rPr>
              <a:t> </a:t>
            </a:r>
            <a:r>
              <a:rPr sz="2000" dirty="0">
                <a:solidFill>
                  <a:srgbClr val="FF0000"/>
                </a:solidFill>
                <a:latin typeface="Cambria"/>
                <a:cs typeface="Cambria"/>
              </a:rPr>
              <a:t>of</a:t>
            </a:r>
            <a:r>
              <a:rPr sz="2000" spc="270" dirty="0">
                <a:solidFill>
                  <a:srgbClr val="FF0000"/>
                </a:solidFill>
                <a:latin typeface="Cambria"/>
                <a:cs typeface="Cambria"/>
              </a:rPr>
              <a:t> </a:t>
            </a:r>
            <a:r>
              <a:rPr sz="2000" dirty="0">
                <a:solidFill>
                  <a:srgbClr val="FF0000"/>
                </a:solidFill>
                <a:latin typeface="Cambria"/>
                <a:cs typeface="Cambria"/>
              </a:rPr>
              <a:t>corpus</a:t>
            </a:r>
            <a:r>
              <a:rPr sz="2000" spc="265" dirty="0">
                <a:solidFill>
                  <a:srgbClr val="FF0000"/>
                </a:solidFill>
                <a:latin typeface="Cambria"/>
                <a:cs typeface="Cambria"/>
              </a:rPr>
              <a:t> </a:t>
            </a:r>
            <a:r>
              <a:rPr sz="2000" dirty="0">
                <a:solidFill>
                  <a:srgbClr val="FF0000"/>
                </a:solidFill>
                <a:latin typeface="Cambria"/>
                <a:cs typeface="Cambria"/>
              </a:rPr>
              <a:t>&amp;</a:t>
            </a:r>
            <a:r>
              <a:rPr sz="2000" spc="275" dirty="0">
                <a:solidFill>
                  <a:srgbClr val="FF0000"/>
                </a:solidFill>
                <a:latin typeface="Cambria"/>
                <a:cs typeface="Cambria"/>
              </a:rPr>
              <a:t> </a:t>
            </a:r>
            <a:r>
              <a:rPr sz="2000" dirty="0">
                <a:solidFill>
                  <a:srgbClr val="FF0000"/>
                </a:solidFill>
                <a:latin typeface="Cambria"/>
                <a:cs typeface="Cambria"/>
              </a:rPr>
              <a:t>Loan</a:t>
            </a:r>
            <a:r>
              <a:rPr sz="2000" spc="275" dirty="0">
                <a:solidFill>
                  <a:srgbClr val="FF0000"/>
                </a:solidFill>
                <a:latin typeface="Cambria"/>
                <a:cs typeface="Cambria"/>
              </a:rPr>
              <a:t> </a:t>
            </a:r>
            <a:r>
              <a:rPr sz="2000" dirty="0">
                <a:solidFill>
                  <a:srgbClr val="FF0000"/>
                </a:solidFill>
                <a:latin typeface="Cambria"/>
                <a:cs typeface="Cambria"/>
              </a:rPr>
              <a:t>fund</a:t>
            </a:r>
            <a:r>
              <a:rPr sz="2000" spc="275" dirty="0">
                <a:solidFill>
                  <a:srgbClr val="FF0000"/>
                </a:solidFill>
                <a:latin typeface="Cambria"/>
                <a:cs typeface="Cambria"/>
              </a:rPr>
              <a:t> </a:t>
            </a:r>
            <a:r>
              <a:rPr sz="2000" dirty="0">
                <a:latin typeface="Cambria"/>
                <a:cs typeface="Cambria"/>
              </a:rPr>
              <a:t>for</a:t>
            </a:r>
            <a:r>
              <a:rPr sz="2000" spc="265" dirty="0">
                <a:latin typeface="Cambria"/>
                <a:cs typeface="Cambria"/>
              </a:rPr>
              <a:t> </a:t>
            </a:r>
            <a:r>
              <a:rPr sz="2000" dirty="0">
                <a:latin typeface="Cambria"/>
                <a:cs typeface="Cambria"/>
              </a:rPr>
              <a:t>Application</a:t>
            </a:r>
            <a:r>
              <a:rPr sz="2000" spc="290" dirty="0">
                <a:latin typeface="Cambria"/>
                <a:cs typeface="Cambria"/>
              </a:rPr>
              <a:t> </a:t>
            </a:r>
            <a:r>
              <a:rPr sz="2000" dirty="0">
                <a:latin typeface="Cambria"/>
                <a:cs typeface="Cambria"/>
              </a:rPr>
              <a:t>towards</a:t>
            </a:r>
            <a:r>
              <a:rPr sz="2000" spc="270" dirty="0">
                <a:latin typeface="Cambria"/>
                <a:cs typeface="Cambria"/>
              </a:rPr>
              <a:t> </a:t>
            </a:r>
            <a:r>
              <a:rPr sz="2000" dirty="0">
                <a:latin typeface="Cambria"/>
                <a:cs typeface="Cambria"/>
              </a:rPr>
              <a:t>objects</a:t>
            </a:r>
            <a:r>
              <a:rPr sz="2000" spc="265" dirty="0">
                <a:latin typeface="Cambria"/>
                <a:cs typeface="Cambria"/>
              </a:rPr>
              <a:t> </a:t>
            </a:r>
            <a:r>
              <a:rPr sz="2000" spc="-25" dirty="0">
                <a:latin typeface="Cambria"/>
                <a:cs typeface="Cambria"/>
              </a:rPr>
              <a:t>Not</a:t>
            </a:r>
            <a:endParaRPr sz="2000" dirty="0">
              <a:latin typeface="Cambria"/>
              <a:cs typeface="Cambria"/>
            </a:endParaRPr>
          </a:p>
          <a:p>
            <a:pPr marL="355600" algn="just">
              <a:lnSpc>
                <a:spcPct val="100000"/>
              </a:lnSpc>
            </a:pPr>
            <a:r>
              <a:rPr sz="2000" dirty="0">
                <a:latin typeface="Cambria"/>
                <a:cs typeface="Cambria"/>
              </a:rPr>
              <a:t>allowed</a:t>
            </a:r>
            <a:r>
              <a:rPr sz="2000" spc="-75" dirty="0">
                <a:latin typeface="Cambria"/>
                <a:cs typeface="Cambria"/>
              </a:rPr>
              <a:t> </a:t>
            </a:r>
            <a:r>
              <a:rPr sz="2000" spc="-10" dirty="0">
                <a:latin typeface="Cambria"/>
                <a:cs typeface="Cambria"/>
              </a:rPr>
              <a:t>(FA2021,2023)</a:t>
            </a:r>
            <a:endParaRPr sz="2000" dirty="0">
              <a:latin typeface="Cambria"/>
              <a:cs typeface="Cambria"/>
            </a:endParaRPr>
          </a:p>
          <a:p>
            <a:pPr algn="just">
              <a:lnSpc>
                <a:spcPct val="100000"/>
              </a:lnSpc>
              <a:spcBef>
                <a:spcPts val="55"/>
              </a:spcBef>
            </a:pPr>
            <a:endParaRPr sz="2000" dirty="0">
              <a:latin typeface="Cambria"/>
              <a:cs typeface="Cambria"/>
            </a:endParaRPr>
          </a:p>
          <a:p>
            <a:pPr marL="355600" indent="-342900" algn="just">
              <a:lnSpc>
                <a:spcPct val="100000"/>
              </a:lnSpc>
              <a:spcBef>
                <a:spcPts val="5"/>
              </a:spcBef>
              <a:buFont typeface="Wingdings"/>
              <a:buChar char=""/>
              <a:tabLst>
                <a:tab pos="355600" algn="l"/>
              </a:tabLst>
            </a:pPr>
            <a:r>
              <a:rPr sz="2000" dirty="0">
                <a:latin typeface="Cambria"/>
                <a:cs typeface="Cambria"/>
              </a:rPr>
              <a:t>No</a:t>
            </a:r>
            <a:r>
              <a:rPr sz="2000" spc="-50" dirty="0">
                <a:latin typeface="Cambria"/>
                <a:cs typeface="Cambria"/>
              </a:rPr>
              <a:t> </a:t>
            </a:r>
            <a:r>
              <a:rPr sz="2000" spc="-20" dirty="0">
                <a:latin typeface="Cambria"/>
                <a:cs typeface="Cambria"/>
              </a:rPr>
              <a:t>retrospective</a:t>
            </a:r>
            <a:r>
              <a:rPr sz="2000" spc="-25" dirty="0">
                <a:latin typeface="Cambria"/>
                <a:cs typeface="Cambria"/>
              </a:rPr>
              <a:t> </a:t>
            </a:r>
            <a:r>
              <a:rPr sz="2000" dirty="0">
                <a:solidFill>
                  <a:srgbClr val="FF0000"/>
                </a:solidFill>
                <a:latin typeface="Cambria"/>
                <a:cs typeface="Cambria"/>
              </a:rPr>
              <a:t>applicability</a:t>
            </a:r>
            <a:r>
              <a:rPr sz="2000" spc="-25" dirty="0">
                <a:solidFill>
                  <a:srgbClr val="FF0000"/>
                </a:solidFill>
                <a:latin typeface="Cambria"/>
                <a:cs typeface="Cambria"/>
              </a:rPr>
              <a:t> </a:t>
            </a:r>
            <a:r>
              <a:rPr sz="2000" dirty="0">
                <a:solidFill>
                  <a:srgbClr val="FF0000"/>
                </a:solidFill>
                <a:latin typeface="Cambria"/>
                <a:cs typeface="Cambria"/>
              </a:rPr>
              <a:t>of</a:t>
            </a:r>
            <a:r>
              <a:rPr sz="2000" spc="-45" dirty="0">
                <a:solidFill>
                  <a:srgbClr val="FF0000"/>
                </a:solidFill>
                <a:latin typeface="Cambria"/>
                <a:cs typeface="Cambria"/>
              </a:rPr>
              <a:t> </a:t>
            </a:r>
            <a:r>
              <a:rPr sz="2000" spc="-10" dirty="0">
                <a:solidFill>
                  <a:srgbClr val="FF0000"/>
                </a:solidFill>
                <a:latin typeface="Cambria"/>
                <a:cs typeface="Cambria"/>
              </a:rPr>
              <a:t>registration</a:t>
            </a:r>
            <a:r>
              <a:rPr sz="2000" dirty="0">
                <a:solidFill>
                  <a:srgbClr val="FF0000"/>
                </a:solidFill>
                <a:latin typeface="Cambria"/>
                <a:cs typeface="Cambria"/>
              </a:rPr>
              <a:t> </a:t>
            </a:r>
            <a:r>
              <a:rPr sz="2000" spc="-35" dirty="0">
                <a:latin typeface="Cambria"/>
                <a:cs typeface="Cambria"/>
              </a:rPr>
              <a:t>(FA</a:t>
            </a:r>
            <a:r>
              <a:rPr sz="2000" spc="-50" dirty="0">
                <a:latin typeface="Cambria"/>
                <a:cs typeface="Cambria"/>
              </a:rPr>
              <a:t> </a:t>
            </a:r>
            <a:r>
              <a:rPr sz="2000" spc="-10" dirty="0">
                <a:latin typeface="Cambria"/>
                <a:cs typeface="Cambria"/>
              </a:rPr>
              <a:t>2023)</a:t>
            </a:r>
            <a:endParaRPr sz="2000" dirty="0">
              <a:latin typeface="Cambria"/>
              <a:cs typeface="Cambria"/>
            </a:endParaRPr>
          </a:p>
          <a:p>
            <a:pPr algn="just">
              <a:lnSpc>
                <a:spcPct val="100000"/>
              </a:lnSpc>
              <a:spcBef>
                <a:spcPts val="55"/>
              </a:spcBef>
              <a:buFont typeface="Wingdings"/>
              <a:buChar char=""/>
            </a:pPr>
            <a:endParaRPr sz="2000" dirty="0">
              <a:latin typeface="Cambria"/>
              <a:cs typeface="Cambria"/>
            </a:endParaRPr>
          </a:p>
          <a:p>
            <a:pPr marL="355600" indent="-342900" algn="just">
              <a:lnSpc>
                <a:spcPct val="100000"/>
              </a:lnSpc>
              <a:buFont typeface="Wingdings"/>
              <a:buChar char=""/>
              <a:tabLst>
                <a:tab pos="355600" algn="l"/>
              </a:tabLst>
            </a:pPr>
            <a:r>
              <a:rPr sz="2000" dirty="0">
                <a:latin typeface="Cambria"/>
                <a:cs typeface="Cambria"/>
              </a:rPr>
              <a:t>Insertion</a:t>
            </a:r>
            <a:r>
              <a:rPr sz="2000" spc="-15" dirty="0">
                <a:latin typeface="Cambria"/>
                <a:cs typeface="Cambria"/>
              </a:rPr>
              <a:t> </a:t>
            </a:r>
            <a:r>
              <a:rPr sz="2000" dirty="0">
                <a:latin typeface="Cambria"/>
                <a:cs typeface="Cambria"/>
              </a:rPr>
              <a:t>of</a:t>
            </a:r>
            <a:r>
              <a:rPr sz="2000" spc="-20" dirty="0">
                <a:latin typeface="Cambria"/>
                <a:cs typeface="Cambria"/>
              </a:rPr>
              <a:t> </a:t>
            </a:r>
            <a:r>
              <a:rPr sz="2000" dirty="0">
                <a:latin typeface="Cambria"/>
                <a:cs typeface="Cambria"/>
              </a:rPr>
              <a:t>clause</a:t>
            </a:r>
            <a:r>
              <a:rPr sz="2000" spc="-20" dirty="0">
                <a:latin typeface="Cambria"/>
                <a:cs typeface="Cambria"/>
              </a:rPr>
              <a:t> </a:t>
            </a:r>
            <a:r>
              <a:rPr sz="2000" dirty="0">
                <a:latin typeface="Cambria"/>
                <a:cs typeface="Cambria"/>
              </a:rPr>
              <a:t>10</a:t>
            </a:r>
            <a:r>
              <a:rPr sz="2000" spc="-15" dirty="0">
                <a:latin typeface="Cambria"/>
                <a:cs typeface="Cambria"/>
              </a:rPr>
              <a:t> </a:t>
            </a:r>
            <a:r>
              <a:rPr sz="2000" dirty="0">
                <a:latin typeface="Cambria"/>
                <a:cs typeface="Cambria"/>
              </a:rPr>
              <a:t>to</a:t>
            </a:r>
            <a:r>
              <a:rPr sz="2000" spc="-10" dirty="0">
                <a:latin typeface="Cambria"/>
                <a:cs typeface="Cambria"/>
              </a:rPr>
              <a:t> </a:t>
            </a:r>
            <a:r>
              <a:rPr sz="2000" dirty="0">
                <a:latin typeface="Cambria"/>
                <a:cs typeface="Cambria"/>
              </a:rPr>
              <a:t>section</a:t>
            </a:r>
            <a:r>
              <a:rPr sz="2000" spc="-5" dirty="0">
                <a:latin typeface="Cambria"/>
                <a:cs typeface="Cambria"/>
              </a:rPr>
              <a:t> </a:t>
            </a:r>
            <a:r>
              <a:rPr sz="2000" dirty="0">
                <a:latin typeface="Cambria"/>
                <a:cs typeface="Cambria"/>
              </a:rPr>
              <a:t>13-</a:t>
            </a:r>
            <a:r>
              <a:rPr sz="2000" spc="-15" dirty="0">
                <a:latin typeface="Cambria"/>
                <a:cs typeface="Cambria"/>
              </a:rPr>
              <a:t> </a:t>
            </a:r>
            <a:r>
              <a:rPr sz="2000" dirty="0">
                <a:latin typeface="Cambria"/>
                <a:cs typeface="Cambria"/>
              </a:rPr>
              <a:t>Only</a:t>
            </a:r>
            <a:r>
              <a:rPr sz="2000" spc="-10" dirty="0">
                <a:latin typeface="Cambria"/>
                <a:cs typeface="Cambria"/>
              </a:rPr>
              <a:t> </a:t>
            </a:r>
            <a:r>
              <a:rPr sz="2000" dirty="0">
                <a:solidFill>
                  <a:srgbClr val="FF0000"/>
                </a:solidFill>
                <a:latin typeface="Cambria"/>
                <a:cs typeface="Cambria"/>
              </a:rPr>
              <a:t>net</a:t>
            </a:r>
            <a:r>
              <a:rPr sz="2000" spc="-15" dirty="0">
                <a:solidFill>
                  <a:srgbClr val="FF0000"/>
                </a:solidFill>
                <a:latin typeface="Cambria"/>
                <a:cs typeface="Cambria"/>
              </a:rPr>
              <a:t> </a:t>
            </a:r>
            <a:r>
              <a:rPr sz="2000" dirty="0">
                <a:solidFill>
                  <a:srgbClr val="FF0000"/>
                </a:solidFill>
                <a:latin typeface="Cambria"/>
                <a:cs typeface="Cambria"/>
              </a:rPr>
              <a:t>income</a:t>
            </a:r>
            <a:r>
              <a:rPr sz="2000" spc="-15" dirty="0">
                <a:solidFill>
                  <a:srgbClr val="FF0000"/>
                </a:solidFill>
                <a:latin typeface="Cambria"/>
                <a:cs typeface="Cambria"/>
              </a:rPr>
              <a:t> </a:t>
            </a:r>
            <a:r>
              <a:rPr sz="2000" dirty="0">
                <a:solidFill>
                  <a:srgbClr val="FF0000"/>
                </a:solidFill>
                <a:latin typeface="Cambria"/>
                <a:cs typeface="Cambria"/>
              </a:rPr>
              <a:t>can</a:t>
            </a:r>
            <a:r>
              <a:rPr sz="2000" spc="-5" dirty="0">
                <a:solidFill>
                  <a:srgbClr val="FF0000"/>
                </a:solidFill>
                <a:latin typeface="Cambria"/>
                <a:cs typeface="Cambria"/>
              </a:rPr>
              <a:t> </a:t>
            </a:r>
            <a:r>
              <a:rPr sz="2000" dirty="0">
                <a:solidFill>
                  <a:srgbClr val="FF0000"/>
                </a:solidFill>
                <a:latin typeface="Cambria"/>
                <a:cs typeface="Cambria"/>
              </a:rPr>
              <a:t>be</a:t>
            </a:r>
            <a:r>
              <a:rPr sz="2000" spc="-15" dirty="0">
                <a:solidFill>
                  <a:srgbClr val="FF0000"/>
                </a:solidFill>
                <a:latin typeface="Cambria"/>
                <a:cs typeface="Cambria"/>
              </a:rPr>
              <a:t> </a:t>
            </a:r>
            <a:r>
              <a:rPr sz="2000" spc="-10" dirty="0">
                <a:solidFill>
                  <a:srgbClr val="FF0000"/>
                </a:solidFill>
                <a:latin typeface="Cambria"/>
                <a:cs typeface="Cambria"/>
              </a:rPr>
              <a:t>taxed</a:t>
            </a:r>
            <a:endParaRPr sz="2000" dirty="0">
              <a:latin typeface="Cambria"/>
              <a:cs typeface="Cambria"/>
            </a:endParaRPr>
          </a:p>
          <a:p>
            <a:pPr marL="355600" algn="just">
              <a:lnSpc>
                <a:spcPct val="100000"/>
              </a:lnSpc>
              <a:spcBef>
                <a:spcPts val="5"/>
              </a:spcBef>
            </a:pPr>
            <a:r>
              <a:rPr sz="2000" dirty="0">
                <a:solidFill>
                  <a:srgbClr val="FF0000"/>
                </a:solidFill>
                <a:latin typeface="Cambria"/>
                <a:cs typeface="Cambria"/>
              </a:rPr>
              <a:t>in</a:t>
            </a:r>
            <a:r>
              <a:rPr sz="2000" spc="-35" dirty="0">
                <a:solidFill>
                  <a:srgbClr val="FF0000"/>
                </a:solidFill>
                <a:latin typeface="Cambria"/>
                <a:cs typeface="Cambria"/>
              </a:rPr>
              <a:t> </a:t>
            </a:r>
            <a:r>
              <a:rPr sz="2000" dirty="0">
                <a:solidFill>
                  <a:srgbClr val="FF0000"/>
                </a:solidFill>
                <a:latin typeface="Cambria"/>
                <a:cs typeface="Cambria"/>
              </a:rPr>
              <a:t>case</a:t>
            </a:r>
            <a:r>
              <a:rPr sz="2000" spc="-25" dirty="0">
                <a:solidFill>
                  <a:srgbClr val="FF0000"/>
                </a:solidFill>
                <a:latin typeface="Cambria"/>
                <a:cs typeface="Cambria"/>
              </a:rPr>
              <a:t> </a:t>
            </a:r>
            <a:r>
              <a:rPr sz="2000" dirty="0">
                <a:solidFill>
                  <a:srgbClr val="FF0000"/>
                </a:solidFill>
                <a:latin typeface="Cambria"/>
                <a:cs typeface="Cambria"/>
              </a:rPr>
              <a:t>of</a:t>
            </a:r>
            <a:r>
              <a:rPr sz="2000" spc="-35" dirty="0">
                <a:solidFill>
                  <a:srgbClr val="FF0000"/>
                </a:solidFill>
                <a:latin typeface="Cambria"/>
                <a:cs typeface="Cambria"/>
              </a:rPr>
              <a:t> </a:t>
            </a:r>
            <a:r>
              <a:rPr sz="2000" spc="-20" dirty="0">
                <a:solidFill>
                  <a:srgbClr val="FF0000"/>
                </a:solidFill>
                <a:latin typeface="Cambria"/>
                <a:cs typeface="Cambria"/>
              </a:rPr>
              <a:t>non-</a:t>
            </a:r>
            <a:r>
              <a:rPr sz="2000" dirty="0">
                <a:solidFill>
                  <a:srgbClr val="FF0000"/>
                </a:solidFill>
                <a:latin typeface="Cambria"/>
                <a:cs typeface="Cambria"/>
              </a:rPr>
              <a:t>allowance</a:t>
            </a:r>
            <a:r>
              <a:rPr sz="2000" spc="-30" dirty="0">
                <a:solidFill>
                  <a:srgbClr val="FF0000"/>
                </a:solidFill>
                <a:latin typeface="Cambria"/>
                <a:cs typeface="Cambria"/>
              </a:rPr>
              <a:t> </a:t>
            </a:r>
            <a:r>
              <a:rPr sz="2000" dirty="0">
                <a:solidFill>
                  <a:srgbClr val="FF0000"/>
                </a:solidFill>
                <a:latin typeface="Cambria"/>
                <a:cs typeface="Cambria"/>
              </a:rPr>
              <a:t>of</a:t>
            </a:r>
            <a:r>
              <a:rPr sz="2000" spc="-40" dirty="0">
                <a:solidFill>
                  <a:srgbClr val="FF0000"/>
                </a:solidFill>
                <a:latin typeface="Cambria"/>
                <a:cs typeface="Cambria"/>
              </a:rPr>
              <a:t> </a:t>
            </a:r>
            <a:r>
              <a:rPr sz="2000" spc="-10" dirty="0">
                <a:solidFill>
                  <a:srgbClr val="FF0000"/>
                </a:solidFill>
                <a:latin typeface="Cambria"/>
                <a:cs typeface="Cambria"/>
              </a:rPr>
              <a:t>exemption</a:t>
            </a:r>
            <a:r>
              <a:rPr sz="2000" spc="-20" dirty="0">
                <a:solidFill>
                  <a:srgbClr val="FF0000"/>
                </a:solidFill>
                <a:latin typeface="Cambria"/>
                <a:cs typeface="Cambria"/>
              </a:rPr>
              <a:t> </a:t>
            </a:r>
            <a:r>
              <a:rPr sz="2000" dirty="0">
                <a:solidFill>
                  <a:srgbClr val="FF0000"/>
                </a:solidFill>
                <a:latin typeface="Cambria"/>
                <a:cs typeface="Cambria"/>
              </a:rPr>
              <a:t>u/s</a:t>
            </a:r>
            <a:r>
              <a:rPr sz="2000" spc="-40" dirty="0">
                <a:solidFill>
                  <a:srgbClr val="FF0000"/>
                </a:solidFill>
                <a:latin typeface="Cambria"/>
                <a:cs typeface="Cambria"/>
              </a:rPr>
              <a:t> </a:t>
            </a:r>
            <a:r>
              <a:rPr sz="2000" dirty="0">
                <a:solidFill>
                  <a:srgbClr val="FF0000"/>
                </a:solidFill>
                <a:latin typeface="Cambria"/>
                <a:cs typeface="Cambria"/>
              </a:rPr>
              <a:t>11</a:t>
            </a:r>
            <a:r>
              <a:rPr sz="2000" spc="-40" dirty="0">
                <a:solidFill>
                  <a:srgbClr val="FF0000"/>
                </a:solidFill>
                <a:latin typeface="Cambria"/>
                <a:cs typeface="Cambria"/>
              </a:rPr>
              <a:t> </a:t>
            </a:r>
            <a:r>
              <a:rPr sz="2000" dirty="0">
                <a:latin typeface="Cambria"/>
                <a:cs typeface="Cambria"/>
              </a:rPr>
              <a:t>in</a:t>
            </a:r>
            <a:r>
              <a:rPr sz="2000" spc="-35" dirty="0">
                <a:latin typeface="Cambria"/>
                <a:cs typeface="Cambria"/>
              </a:rPr>
              <a:t> </a:t>
            </a:r>
            <a:r>
              <a:rPr sz="2000" dirty="0">
                <a:latin typeface="Cambria"/>
                <a:cs typeface="Cambria"/>
              </a:rPr>
              <a:t>certain</a:t>
            </a:r>
            <a:r>
              <a:rPr sz="2000" spc="-10" dirty="0">
                <a:latin typeface="Cambria"/>
                <a:cs typeface="Cambria"/>
              </a:rPr>
              <a:t> cases</a:t>
            </a:r>
            <a:endParaRPr sz="2000" dirty="0">
              <a:latin typeface="Cambria"/>
              <a:cs typeface="Cambria"/>
            </a:endParaRPr>
          </a:p>
        </p:txBody>
      </p:sp>
      <p:sp>
        <p:nvSpPr>
          <p:cNvPr id="2" name="Slide Number Placeholder 1">
            <a:extLst>
              <a:ext uri="{FF2B5EF4-FFF2-40B4-BE49-F238E27FC236}">
                <a16:creationId xmlns:a16="http://schemas.microsoft.com/office/drawing/2014/main" id="{CDD4EC5A-AA26-40D2-A2FA-923C0AFA51C2}"/>
              </a:ext>
            </a:extLst>
          </p:cNvPr>
          <p:cNvSpPr>
            <a:spLocks noGrp="1"/>
          </p:cNvSpPr>
          <p:nvPr>
            <p:ph type="sldNum" sz="quarter" idx="12"/>
          </p:nvPr>
        </p:nvSpPr>
        <p:spPr/>
        <p:txBody>
          <a:bodyPr/>
          <a:lstStyle/>
          <a:p>
            <a:fld id="{B6F15528-21DE-4FAA-801E-634DDDAF4B2B}" type="slidenum">
              <a:rPr lang="en-IN" smtClean="0"/>
              <a:t>38</a:t>
            </a:fld>
            <a:endParaRPr lang="en-IN"/>
          </a:p>
        </p:txBody>
      </p:sp>
      <p:sp>
        <p:nvSpPr>
          <p:cNvPr id="10" name="object 6">
            <a:extLst>
              <a:ext uri="{FF2B5EF4-FFF2-40B4-BE49-F238E27FC236}">
                <a16:creationId xmlns:a16="http://schemas.microsoft.com/office/drawing/2014/main" id="{00FC69B2-FA10-4F09-84ED-72EF633978F0}"/>
              </a:ext>
            </a:extLst>
          </p:cNvPr>
          <p:cNvSpPr txBox="1">
            <a:spLocks noGrp="1"/>
          </p:cNvSpPr>
          <p:nvPr>
            <p:ph type="title"/>
          </p:nvPr>
        </p:nvSpPr>
        <p:spPr>
          <a:xfrm>
            <a:off x="628650" y="-99283"/>
            <a:ext cx="7886700" cy="1027332"/>
          </a:xfrm>
          <a:prstGeom prst="rect">
            <a:avLst/>
          </a:prstGeom>
        </p:spPr>
        <p:txBody>
          <a:bodyPr vert="horz" wrap="square" lIns="0" tIns="468756" rIns="0" bIns="0" rtlCol="0">
            <a:spAutoFit/>
          </a:bodyPr>
          <a:lstStyle/>
          <a:p>
            <a:pPr marL="106045" algn="l">
              <a:lnSpc>
                <a:spcPct val="100000"/>
              </a:lnSpc>
              <a:spcBef>
                <a:spcPts val="105"/>
              </a:spcBef>
            </a:pPr>
            <a:r>
              <a:rPr lang="en-US" sz="3600" dirty="0"/>
              <a:t>Recent Amendments and Key Issues</a:t>
            </a:r>
            <a:endParaRPr sz="36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title"/>
          </p:nvPr>
        </p:nvSpPr>
        <p:spPr>
          <a:xfrm>
            <a:off x="1455800" y="37008"/>
            <a:ext cx="6080760" cy="1121461"/>
          </a:xfrm>
          <a:prstGeom prst="rect">
            <a:avLst/>
          </a:prstGeom>
        </p:spPr>
        <p:txBody>
          <a:bodyPr vert="horz" wrap="square" lIns="0" tIns="13335" rIns="0" bIns="0" rtlCol="0">
            <a:spAutoFit/>
          </a:bodyPr>
          <a:lstStyle/>
          <a:p>
            <a:pPr marL="1927225" marR="5080" indent="-1914525" algn="l">
              <a:lnSpc>
                <a:spcPct val="100000"/>
              </a:lnSpc>
              <a:spcBef>
                <a:spcPts val="105"/>
              </a:spcBef>
            </a:pPr>
            <a:r>
              <a:rPr lang="en-US" sz="3600" dirty="0"/>
              <a:t>No</a:t>
            </a:r>
            <a:r>
              <a:rPr lang="en-US" sz="3600" spc="-35" dirty="0"/>
              <a:t> </a:t>
            </a:r>
            <a:r>
              <a:rPr lang="en-US" sz="3600" spc="-30" dirty="0"/>
              <a:t>Retrospective</a:t>
            </a:r>
            <a:r>
              <a:rPr lang="en-US" sz="3600" spc="-45" dirty="0"/>
              <a:t> A</a:t>
            </a:r>
            <a:r>
              <a:rPr lang="en-US" sz="3600" dirty="0"/>
              <a:t>pplicability</a:t>
            </a:r>
            <a:r>
              <a:rPr lang="en-US" sz="3600" spc="-25" dirty="0"/>
              <a:t> Of </a:t>
            </a:r>
            <a:r>
              <a:rPr lang="en-US" sz="3600" spc="-10" dirty="0"/>
              <a:t>Registration</a:t>
            </a:r>
          </a:p>
        </p:txBody>
      </p:sp>
      <p:sp>
        <p:nvSpPr>
          <p:cNvPr id="6" name="object 6"/>
          <p:cNvSpPr txBox="1"/>
          <p:nvPr/>
        </p:nvSpPr>
        <p:spPr>
          <a:xfrm>
            <a:off x="573150" y="1583400"/>
            <a:ext cx="7846059" cy="4760919"/>
          </a:xfrm>
          <a:prstGeom prst="rect">
            <a:avLst/>
          </a:prstGeom>
        </p:spPr>
        <p:txBody>
          <a:bodyPr vert="horz" wrap="square" lIns="0" tIns="13335" rIns="0" bIns="0" rtlCol="0">
            <a:spAutoFit/>
          </a:bodyPr>
          <a:lstStyle/>
          <a:p>
            <a:pPr marL="355600" marR="5715" indent="-343535" algn="just">
              <a:lnSpc>
                <a:spcPct val="100000"/>
              </a:lnSpc>
              <a:spcBef>
                <a:spcPts val="105"/>
              </a:spcBef>
              <a:buFont typeface="Wingdings"/>
              <a:buChar char=""/>
              <a:tabLst>
                <a:tab pos="355600" algn="l"/>
              </a:tabLst>
            </a:pPr>
            <a:r>
              <a:rPr dirty="0">
                <a:latin typeface="Cambria"/>
                <a:cs typeface="Cambria"/>
              </a:rPr>
              <a:t>As</a:t>
            </a:r>
            <a:r>
              <a:rPr spc="15" dirty="0">
                <a:latin typeface="Cambria"/>
                <a:cs typeface="Cambria"/>
              </a:rPr>
              <a:t> </a:t>
            </a:r>
            <a:r>
              <a:rPr dirty="0">
                <a:latin typeface="Cambria"/>
                <a:cs typeface="Cambria"/>
              </a:rPr>
              <a:t>per</a:t>
            </a:r>
            <a:r>
              <a:rPr spc="10" dirty="0">
                <a:latin typeface="Cambria"/>
                <a:cs typeface="Cambria"/>
              </a:rPr>
              <a:t> </a:t>
            </a:r>
            <a:r>
              <a:rPr dirty="0">
                <a:latin typeface="Cambria"/>
                <a:cs typeface="Cambria"/>
              </a:rPr>
              <a:t>provisos</a:t>
            </a:r>
            <a:r>
              <a:rPr spc="5" dirty="0">
                <a:latin typeface="Cambria"/>
                <a:cs typeface="Cambria"/>
              </a:rPr>
              <a:t> </a:t>
            </a:r>
            <a:r>
              <a:rPr dirty="0">
                <a:latin typeface="Cambria"/>
                <a:cs typeface="Cambria"/>
              </a:rPr>
              <a:t>to</a:t>
            </a:r>
            <a:r>
              <a:rPr spc="10" dirty="0">
                <a:latin typeface="Cambria"/>
                <a:cs typeface="Cambria"/>
              </a:rPr>
              <a:t> </a:t>
            </a:r>
            <a:r>
              <a:rPr dirty="0">
                <a:latin typeface="Cambria"/>
                <a:cs typeface="Cambria"/>
              </a:rPr>
              <a:t>section</a:t>
            </a:r>
            <a:r>
              <a:rPr spc="5" dirty="0">
                <a:latin typeface="Cambria"/>
                <a:cs typeface="Cambria"/>
              </a:rPr>
              <a:t> </a:t>
            </a:r>
            <a:r>
              <a:rPr dirty="0">
                <a:latin typeface="Cambria"/>
                <a:cs typeface="Cambria"/>
              </a:rPr>
              <a:t>12A</a:t>
            </a:r>
            <a:r>
              <a:rPr spc="15" dirty="0">
                <a:latin typeface="Cambria"/>
                <a:cs typeface="Cambria"/>
              </a:rPr>
              <a:t> </a:t>
            </a:r>
            <a:r>
              <a:rPr dirty="0">
                <a:latin typeface="Cambria"/>
                <a:cs typeface="Cambria"/>
              </a:rPr>
              <a:t>(2)</a:t>
            </a:r>
            <a:r>
              <a:rPr spc="15" dirty="0">
                <a:latin typeface="Cambria"/>
                <a:cs typeface="Cambria"/>
              </a:rPr>
              <a:t> </a:t>
            </a:r>
            <a:r>
              <a:rPr dirty="0">
                <a:latin typeface="Cambria"/>
                <a:cs typeface="Cambria"/>
              </a:rPr>
              <a:t>where</a:t>
            </a:r>
            <a:r>
              <a:rPr spc="15" dirty="0">
                <a:latin typeface="Cambria"/>
                <a:cs typeface="Cambria"/>
              </a:rPr>
              <a:t> </a:t>
            </a:r>
            <a:r>
              <a:rPr dirty="0">
                <a:latin typeface="Cambria"/>
                <a:cs typeface="Cambria"/>
              </a:rPr>
              <a:t>registration is</a:t>
            </a:r>
            <a:r>
              <a:rPr spc="15" dirty="0">
                <a:latin typeface="Cambria"/>
                <a:cs typeface="Cambria"/>
              </a:rPr>
              <a:t> </a:t>
            </a:r>
            <a:r>
              <a:rPr dirty="0">
                <a:latin typeface="Cambria"/>
                <a:cs typeface="Cambria"/>
              </a:rPr>
              <a:t>given</a:t>
            </a:r>
            <a:r>
              <a:rPr spc="10" dirty="0">
                <a:latin typeface="Cambria"/>
                <a:cs typeface="Cambria"/>
              </a:rPr>
              <a:t> </a:t>
            </a:r>
            <a:r>
              <a:rPr spc="-10" dirty="0">
                <a:latin typeface="Cambria"/>
                <a:cs typeface="Cambria"/>
              </a:rPr>
              <a:t>during </a:t>
            </a:r>
            <a:r>
              <a:rPr dirty="0">
                <a:latin typeface="Cambria"/>
                <a:cs typeface="Cambria"/>
              </a:rPr>
              <a:t>pendency</a:t>
            </a:r>
            <a:r>
              <a:rPr spc="-35" dirty="0">
                <a:latin typeface="Cambria"/>
                <a:cs typeface="Cambria"/>
              </a:rPr>
              <a:t> </a:t>
            </a:r>
            <a:r>
              <a:rPr dirty="0">
                <a:latin typeface="Cambria"/>
                <a:cs typeface="Cambria"/>
              </a:rPr>
              <a:t>of</a:t>
            </a:r>
            <a:r>
              <a:rPr spc="-35" dirty="0">
                <a:latin typeface="Cambria"/>
                <a:cs typeface="Cambria"/>
              </a:rPr>
              <a:t> </a:t>
            </a:r>
            <a:r>
              <a:rPr dirty="0">
                <a:latin typeface="Cambria"/>
                <a:cs typeface="Cambria"/>
              </a:rPr>
              <a:t>assessment</a:t>
            </a:r>
            <a:r>
              <a:rPr spc="-30" dirty="0">
                <a:latin typeface="Cambria"/>
                <a:cs typeface="Cambria"/>
              </a:rPr>
              <a:t> </a:t>
            </a:r>
            <a:r>
              <a:rPr dirty="0">
                <a:latin typeface="Cambria"/>
                <a:cs typeface="Cambria"/>
              </a:rPr>
              <a:t>then</a:t>
            </a:r>
            <a:r>
              <a:rPr spc="-25" dirty="0">
                <a:latin typeface="Cambria"/>
                <a:cs typeface="Cambria"/>
              </a:rPr>
              <a:t> </a:t>
            </a:r>
            <a:r>
              <a:rPr dirty="0">
                <a:latin typeface="Cambria"/>
                <a:cs typeface="Cambria"/>
              </a:rPr>
              <a:t>exemption</a:t>
            </a:r>
            <a:r>
              <a:rPr spc="-15" dirty="0">
                <a:latin typeface="Cambria"/>
                <a:cs typeface="Cambria"/>
              </a:rPr>
              <a:t> </a:t>
            </a:r>
            <a:r>
              <a:rPr dirty="0">
                <a:latin typeface="Cambria"/>
                <a:cs typeface="Cambria"/>
              </a:rPr>
              <a:t>can</a:t>
            </a:r>
            <a:r>
              <a:rPr spc="-25" dirty="0">
                <a:latin typeface="Cambria"/>
                <a:cs typeface="Cambria"/>
              </a:rPr>
              <a:t> </a:t>
            </a:r>
            <a:r>
              <a:rPr dirty="0">
                <a:latin typeface="Cambria"/>
                <a:cs typeface="Cambria"/>
              </a:rPr>
              <a:t>be</a:t>
            </a:r>
            <a:r>
              <a:rPr spc="-35" dirty="0">
                <a:latin typeface="Cambria"/>
                <a:cs typeface="Cambria"/>
              </a:rPr>
              <a:t> </a:t>
            </a:r>
            <a:r>
              <a:rPr dirty="0">
                <a:latin typeface="Cambria"/>
                <a:cs typeface="Cambria"/>
              </a:rPr>
              <a:t>claimed</a:t>
            </a:r>
            <a:r>
              <a:rPr spc="-45" dirty="0">
                <a:latin typeface="Cambria"/>
                <a:cs typeface="Cambria"/>
              </a:rPr>
              <a:t> </a:t>
            </a:r>
            <a:r>
              <a:rPr dirty="0">
                <a:latin typeface="Cambria"/>
                <a:cs typeface="Cambria"/>
              </a:rPr>
              <a:t>even</a:t>
            </a:r>
            <a:r>
              <a:rPr spc="-30" dirty="0">
                <a:latin typeface="Cambria"/>
                <a:cs typeface="Cambria"/>
              </a:rPr>
              <a:t> </a:t>
            </a:r>
            <a:r>
              <a:rPr dirty="0">
                <a:latin typeface="Cambria"/>
                <a:cs typeface="Cambria"/>
              </a:rPr>
              <a:t>for</a:t>
            </a:r>
            <a:r>
              <a:rPr spc="-35" dirty="0">
                <a:latin typeface="Cambria"/>
                <a:cs typeface="Cambria"/>
              </a:rPr>
              <a:t> </a:t>
            </a:r>
            <a:r>
              <a:rPr spc="-20" dirty="0">
                <a:latin typeface="Cambria"/>
                <a:cs typeface="Cambria"/>
              </a:rPr>
              <a:t>that </a:t>
            </a:r>
            <a:r>
              <a:rPr dirty="0">
                <a:latin typeface="Cambria"/>
                <a:cs typeface="Cambria"/>
              </a:rPr>
              <a:t>Assessment</a:t>
            </a:r>
            <a:r>
              <a:rPr spc="-45" dirty="0">
                <a:latin typeface="Cambria"/>
                <a:cs typeface="Cambria"/>
              </a:rPr>
              <a:t> </a:t>
            </a:r>
            <a:r>
              <a:rPr dirty="0">
                <a:latin typeface="Cambria"/>
                <a:cs typeface="Cambria"/>
              </a:rPr>
              <a:t>year</a:t>
            </a:r>
            <a:r>
              <a:rPr spc="-50" dirty="0">
                <a:latin typeface="Cambria"/>
                <a:cs typeface="Cambria"/>
              </a:rPr>
              <a:t> </a:t>
            </a:r>
            <a:r>
              <a:rPr dirty="0">
                <a:latin typeface="Cambria"/>
                <a:cs typeface="Cambria"/>
              </a:rPr>
              <a:t>for</a:t>
            </a:r>
            <a:r>
              <a:rPr spc="-45" dirty="0">
                <a:latin typeface="Cambria"/>
                <a:cs typeface="Cambria"/>
              </a:rPr>
              <a:t> </a:t>
            </a:r>
            <a:r>
              <a:rPr dirty="0">
                <a:latin typeface="Cambria"/>
                <a:cs typeface="Cambria"/>
              </a:rPr>
              <a:t>which</a:t>
            </a:r>
            <a:r>
              <a:rPr spc="-40" dirty="0">
                <a:latin typeface="Cambria"/>
                <a:cs typeface="Cambria"/>
              </a:rPr>
              <a:t> </a:t>
            </a:r>
            <a:r>
              <a:rPr dirty="0">
                <a:latin typeface="Cambria"/>
                <a:cs typeface="Cambria"/>
              </a:rPr>
              <a:t>Assessment</a:t>
            </a:r>
            <a:r>
              <a:rPr spc="-45" dirty="0">
                <a:latin typeface="Cambria"/>
                <a:cs typeface="Cambria"/>
              </a:rPr>
              <a:t> </a:t>
            </a:r>
            <a:r>
              <a:rPr dirty="0">
                <a:latin typeface="Cambria"/>
                <a:cs typeface="Cambria"/>
              </a:rPr>
              <a:t>is</a:t>
            </a:r>
            <a:r>
              <a:rPr spc="-40" dirty="0">
                <a:latin typeface="Cambria"/>
                <a:cs typeface="Cambria"/>
              </a:rPr>
              <a:t> </a:t>
            </a:r>
            <a:r>
              <a:rPr spc="-10" dirty="0">
                <a:latin typeface="Cambria"/>
                <a:cs typeface="Cambria"/>
              </a:rPr>
              <a:t>pending.</a:t>
            </a:r>
            <a:endParaRPr dirty="0">
              <a:latin typeface="Cambria"/>
              <a:cs typeface="Cambria"/>
            </a:endParaRPr>
          </a:p>
          <a:p>
            <a:pPr>
              <a:lnSpc>
                <a:spcPct val="100000"/>
              </a:lnSpc>
              <a:spcBef>
                <a:spcPts val="55"/>
              </a:spcBef>
              <a:buFont typeface="Wingdings"/>
              <a:buChar char=""/>
            </a:pPr>
            <a:endParaRPr dirty="0">
              <a:latin typeface="Cambria"/>
              <a:cs typeface="Cambria"/>
            </a:endParaRPr>
          </a:p>
          <a:p>
            <a:pPr marL="355600" marR="6350" indent="-343535" algn="just">
              <a:lnSpc>
                <a:spcPct val="100000"/>
              </a:lnSpc>
              <a:buFont typeface="Wingdings"/>
              <a:buChar char=""/>
              <a:tabLst>
                <a:tab pos="355600" algn="l"/>
              </a:tabLst>
            </a:pPr>
            <a:r>
              <a:rPr dirty="0">
                <a:latin typeface="Cambria"/>
                <a:cs typeface="Cambria"/>
              </a:rPr>
              <a:t>If</a:t>
            </a:r>
            <a:r>
              <a:rPr spc="245" dirty="0">
                <a:latin typeface="Cambria"/>
                <a:cs typeface="Cambria"/>
              </a:rPr>
              <a:t> </a:t>
            </a:r>
            <a:r>
              <a:rPr dirty="0">
                <a:latin typeface="Cambria"/>
                <a:cs typeface="Cambria"/>
              </a:rPr>
              <a:t>registration</a:t>
            </a:r>
            <a:r>
              <a:rPr spc="235" dirty="0">
                <a:latin typeface="Cambria"/>
                <a:cs typeface="Cambria"/>
              </a:rPr>
              <a:t> </a:t>
            </a:r>
            <a:r>
              <a:rPr dirty="0">
                <a:latin typeface="Cambria"/>
                <a:cs typeface="Cambria"/>
              </a:rPr>
              <a:t>is</a:t>
            </a:r>
            <a:r>
              <a:rPr spc="254" dirty="0">
                <a:latin typeface="Cambria"/>
                <a:cs typeface="Cambria"/>
              </a:rPr>
              <a:t> </a:t>
            </a:r>
            <a:r>
              <a:rPr dirty="0">
                <a:latin typeface="Cambria"/>
                <a:cs typeface="Cambria"/>
              </a:rPr>
              <a:t>granted</a:t>
            </a:r>
            <a:r>
              <a:rPr spc="254" dirty="0">
                <a:latin typeface="Cambria"/>
                <a:cs typeface="Cambria"/>
              </a:rPr>
              <a:t> </a:t>
            </a:r>
            <a:r>
              <a:rPr dirty="0">
                <a:latin typeface="Cambria"/>
                <a:cs typeface="Cambria"/>
              </a:rPr>
              <a:t>to</a:t>
            </a:r>
            <a:r>
              <a:rPr spc="245" dirty="0">
                <a:latin typeface="Cambria"/>
                <a:cs typeface="Cambria"/>
              </a:rPr>
              <a:t> </a:t>
            </a:r>
            <a:r>
              <a:rPr dirty="0">
                <a:latin typeface="Cambria"/>
                <a:cs typeface="Cambria"/>
              </a:rPr>
              <a:t>a</a:t>
            </a:r>
            <a:r>
              <a:rPr spc="245" dirty="0">
                <a:latin typeface="Cambria"/>
                <a:cs typeface="Cambria"/>
              </a:rPr>
              <a:t> </a:t>
            </a:r>
            <a:r>
              <a:rPr dirty="0">
                <a:latin typeface="Cambria"/>
                <a:cs typeface="Cambria"/>
              </a:rPr>
              <a:t>trust</a:t>
            </a:r>
            <a:r>
              <a:rPr spc="254" dirty="0">
                <a:latin typeface="Cambria"/>
                <a:cs typeface="Cambria"/>
              </a:rPr>
              <a:t> </a:t>
            </a:r>
            <a:r>
              <a:rPr dirty="0">
                <a:latin typeface="Cambria"/>
                <a:cs typeface="Cambria"/>
              </a:rPr>
              <a:t>then</a:t>
            </a:r>
            <a:r>
              <a:rPr spc="245" dirty="0">
                <a:latin typeface="Cambria"/>
                <a:cs typeface="Cambria"/>
              </a:rPr>
              <a:t> </a:t>
            </a:r>
            <a:r>
              <a:rPr dirty="0">
                <a:latin typeface="Cambria"/>
                <a:cs typeface="Cambria"/>
              </a:rPr>
              <a:t>the</a:t>
            </a:r>
            <a:r>
              <a:rPr spc="250" dirty="0">
                <a:latin typeface="Cambria"/>
                <a:cs typeface="Cambria"/>
              </a:rPr>
              <a:t> </a:t>
            </a:r>
            <a:r>
              <a:rPr dirty="0">
                <a:latin typeface="Cambria"/>
                <a:cs typeface="Cambria"/>
              </a:rPr>
              <a:t>Assessing</a:t>
            </a:r>
            <a:r>
              <a:rPr spc="250" dirty="0">
                <a:latin typeface="Cambria"/>
                <a:cs typeface="Cambria"/>
              </a:rPr>
              <a:t> </a:t>
            </a:r>
            <a:r>
              <a:rPr dirty="0">
                <a:latin typeface="Cambria"/>
                <a:cs typeface="Cambria"/>
              </a:rPr>
              <a:t>Officer</a:t>
            </a:r>
            <a:r>
              <a:rPr spc="250" dirty="0">
                <a:latin typeface="Cambria"/>
                <a:cs typeface="Cambria"/>
              </a:rPr>
              <a:t> </a:t>
            </a:r>
            <a:r>
              <a:rPr spc="-10" dirty="0">
                <a:latin typeface="Cambria"/>
                <a:cs typeface="Cambria"/>
              </a:rPr>
              <a:t>shall </a:t>
            </a:r>
            <a:r>
              <a:rPr dirty="0">
                <a:latin typeface="Cambria"/>
                <a:cs typeface="Cambria"/>
              </a:rPr>
              <a:t>not</a:t>
            </a:r>
            <a:r>
              <a:rPr spc="10" dirty="0">
                <a:latin typeface="Cambria"/>
                <a:cs typeface="Cambria"/>
              </a:rPr>
              <a:t> </a:t>
            </a:r>
            <a:r>
              <a:rPr dirty="0">
                <a:latin typeface="Cambria"/>
                <a:cs typeface="Cambria"/>
              </a:rPr>
              <a:t>re</a:t>
            </a:r>
            <a:r>
              <a:rPr spc="-15" dirty="0">
                <a:latin typeface="Cambria"/>
                <a:cs typeface="Cambria"/>
              </a:rPr>
              <a:t> </a:t>
            </a:r>
            <a:r>
              <a:rPr dirty="0">
                <a:latin typeface="Cambria"/>
                <a:cs typeface="Cambria"/>
              </a:rPr>
              <a:t>open</a:t>
            </a:r>
            <a:r>
              <a:rPr spc="5" dirty="0">
                <a:latin typeface="Cambria"/>
                <a:cs typeface="Cambria"/>
              </a:rPr>
              <a:t> </a:t>
            </a:r>
            <a:r>
              <a:rPr dirty="0">
                <a:latin typeface="Cambria"/>
                <a:cs typeface="Cambria"/>
              </a:rPr>
              <a:t>earlier</a:t>
            </a:r>
            <a:r>
              <a:rPr spc="-5" dirty="0">
                <a:latin typeface="Cambria"/>
                <a:cs typeface="Cambria"/>
              </a:rPr>
              <a:t> </a:t>
            </a:r>
            <a:r>
              <a:rPr dirty="0">
                <a:latin typeface="Cambria"/>
                <a:cs typeface="Cambria"/>
              </a:rPr>
              <a:t>assessment</a:t>
            </a:r>
            <a:r>
              <a:rPr spc="10" dirty="0">
                <a:latin typeface="Cambria"/>
                <a:cs typeface="Cambria"/>
              </a:rPr>
              <a:t> </a:t>
            </a:r>
            <a:r>
              <a:rPr dirty="0">
                <a:latin typeface="Cambria"/>
                <a:cs typeface="Cambria"/>
              </a:rPr>
              <a:t>years</a:t>
            </a:r>
            <a:r>
              <a:rPr spc="5" dirty="0">
                <a:latin typeface="Cambria"/>
                <a:cs typeface="Cambria"/>
              </a:rPr>
              <a:t> </a:t>
            </a:r>
            <a:r>
              <a:rPr dirty="0">
                <a:latin typeface="Cambria"/>
                <a:cs typeface="Cambria"/>
              </a:rPr>
              <a:t>merely</a:t>
            </a:r>
            <a:r>
              <a:rPr spc="5" dirty="0">
                <a:latin typeface="Cambria"/>
                <a:cs typeface="Cambria"/>
              </a:rPr>
              <a:t> </a:t>
            </a:r>
            <a:r>
              <a:rPr dirty="0">
                <a:latin typeface="Cambria"/>
                <a:cs typeface="Cambria"/>
              </a:rPr>
              <a:t>for</a:t>
            </a:r>
            <a:r>
              <a:rPr spc="-5" dirty="0">
                <a:latin typeface="Cambria"/>
                <a:cs typeface="Cambria"/>
              </a:rPr>
              <a:t> </a:t>
            </a:r>
            <a:r>
              <a:rPr dirty="0">
                <a:latin typeface="Cambria"/>
                <a:cs typeface="Cambria"/>
              </a:rPr>
              <a:t>the reason that</a:t>
            </a:r>
            <a:r>
              <a:rPr spc="5" dirty="0">
                <a:latin typeface="Cambria"/>
                <a:cs typeface="Cambria"/>
              </a:rPr>
              <a:t> </a:t>
            </a:r>
            <a:r>
              <a:rPr spc="-10" dirty="0">
                <a:latin typeface="Cambria"/>
                <a:cs typeface="Cambria"/>
              </a:rPr>
              <a:t>trust </a:t>
            </a:r>
            <a:r>
              <a:rPr dirty="0">
                <a:latin typeface="Cambria"/>
                <a:cs typeface="Cambria"/>
              </a:rPr>
              <a:t>was</a:t>
            </a:r>
            <a:r>
              <a:rPr spc="-40" dirty="0">
                <a:latin typeface="Cambria"/>
                <a:cs typeface="Cambria"/>
              </a:rPr>
              <a:t> </a:t>
            </a:r>
            <a:r>
              <a:rPr dirty="0">
                <a:latin typeface="Cambria"/>
                <a:cs typeface="Cambria"/>
              </a:rPr>
              <a:t>not</a:t>
            </a:r>
            <a:r>
              <a:rPr spc="-45" dirty="0">
                <a:latin typeface="Cambria"/>
                <a:cs typeface="Cambria"/>
              </a:rPr>
              <a:t> </a:t>
            </a:r>
            <a:r>
              <a:rPr spc="-10" dirty="0">
                <a:latin typeface="Cambria"/>
                <a:cs typeface="Cambria"/>
              </a:rPr>
              <a:t>registered</a:t>
            </a:r>
            <a:endParaRPr dirty="0">
              <a:latin typeface="Cambria"/>
              <a:cs typeface="Cambria"/>
            </a:endParaRPr>
          </a:p>
          <a:p>
            <a:pPr>
              <a:lnSpc>
                <a:spcPct val="100000"/>
              </a:lnSpc>
              <a:spcBef>
                <a:spcPts val="55"/>
              </a:spcBef>
              <a:buFont typeface="Wingdings"/>
              <a:buChar char=""/>
            </a:pPr>
            <a:endParaRPr dirty="0">
              <a:latin typeface="Cambria"/>
              <a:cs typeface="Cambria"/>
            </a:endParaRPr>
          </a:p>
          <a:p>
            <a:pPr marL="354330" marR="5080" indent="-342265" algn="just">
              <a:lnSpc>
                <a:spcPct val="100000"/>
              </a:lnSpc>
              <a:buFont typeface="Wingdings"/>
              <a:buChar char=""/>
              <a:tabLst>
                <a:tab pos="355600" algn="l"/>
              </a:tabLst>
            </a:pPr>
            <a:r>
              <a:rPr dirty="0">
                <a:latin typeface="Cambria"/>
                <a:cs typeface="Cambria"/>
              </a:rPr>
              <a:t>These</a:t>
            </a:r>
            <a:r>
              <a:rPr spc="470" dirty="0">
                <a:latin typeface="Cambria"/>
                <a:cs typeface="Cambria"/>
              </a:rPr>
              <a:t> </a:t>
            </a:r>
            <a:r>
              <a:rPr dirty="0">
                <a:latin typeface="Cambria"/>
                <a:cs typeface="Cambria"/>
              </a:rPr>
              <a:t>provisions</a:t>
            </a:r>
            <a:r>
              <a:rPr spc="450" dirty="0">
                <a:latin typeface="Cambria"/>
                <a:cs typeface="Cambria"/>
              </a:rPr>
              <a:t> </a:t>
            </a:r>
            <a:r>
              <a:rPr dirty="0">
                <a:latin typeface="Cambria"/>
                <a:cs typeface="Cambria"/>
              </a:rPr>
              <a:t>are</a:t>
            </a:r>
            <a:r>
              <a:rPr spc="445" dirty="0">
                <a:latin typeface="Cambria"/>
                <a:cs typeface="Cambria"/>
              </a:rPr>
              <a:t> </a:t>
            </a:r>
            <a:r>
              <a:rPr dirty="0">
                <a:latin typeface="Cambria"/>
                <a:cs typeface="Cambria"/>
              </a:rPr>
              <a:t>omitted</a:t>
            </a:r>
            <a:r>
              <a:rPr spc="465" dirty="0">
                <a:latin typeface="Cambria"/>
                <a:cs typeface="Cambria"/>
              </a:rPr>
              <a:t> </a:t>
            </a:r>
            <a:r>
              <a:rPr dirty="0">
                <a:latin typeface="Cambria"/>
                <a:cs typeface="Cambria"/>
              </a:rPr>
              <a:t>vide</a:t>
            </a:r>
            <a:r>
              <a:rPr spc="445" dirty="0">
                <a:latin typeface="Cambria"/>
                <a:cs typeface="Cambria"/>
              </a:rPr>
              <a:t> </a:t>
            </a:r>
            <a:r>
              <a:rPr dirty="0">
                <a:latin typeface="Cambria"/>
                <a:cs typeface="Cambria"/>
              </a:rPr>
              <a:t>FA</a:t>
            </a:r>
            <a:r>
              <a:rPr spc="455" dirty="0">
                <a:latin typeface="Cambria"/>
                <a:cs typeface="Cambria"/>
              </a:rPr>
              <a:t> </a:t>
            </a:r>
            <a:r>
              <a:rPr dirty="0">
                <a:latin typeface="Cambria"/>
                <a:cs typeface="Cambria"/>
              </a:rPr>
              <a:t>2023</a:t>
            </a:r>
            <a:r>
              <a:rPr spc="470" dirty="0">
                <a:latin typeface="Cambria"/>
                <a:cs typeface="Cambria"/>
              </a:rPr>
              <a:t> </a:t>
            </a:r>
            <a:r>
              <a:rPr dirty="0">
                <a:latin typeface="Cambria"/>
                <a:cs typeface="Cambria"/>
              </a:rPr>
              <a:t>considering</a:t>
            </a:r>
            <a:r>
              <a:rPr spc="459" dirty="0">
                <a:latin typeface="Cambria"/>
                <a:cs typeface="Cambria"/>
              </a:rPr>
              <a:t> </a:t>
            </a:r>
            <a:r>
              <a:rPr dirty="0">
                <a:latin typeface="Cambria"/>
                <a:cs typeface="Cambria"/>
              </a:rPr>
              <a:t>the</a:t>
            </a:r>
            <a:r>
              <a:rPr spc="459" dirty="0">
                <a:latin typeface="Cambria"/>
                <a:cs typeface="Cambria"/>
              </a:rPr>
              <a:t> </a:t>
            </a:r>
            <a:r>
              <a:rPr spc="-25" dirty="0">
                <a:latin typeface="Cambria"/>
                <a:cs typeface="Cambria"/>
              </a:rPr>
              <a:t>new 	</a:t>
            </a:r>
            <a:r>
              <a:rPr dirty="0">
                <a:latin typeface="Cambria"/>
                <a:cs typeface="Cambria"/>
              </a:rPr>
              <a:t>scheme</a:t>
            </a:r>
            <a:r>
              <a:rPr spc="295" dirty="0">
                <a:latin typeface="Cambria"/>
                <a:cs typeface="Cambria"/>
              </a:rPr>
              <a:t> </a:t>
            </a:r>
            <a:r>
              <a:rPr dirty="0">
                <a:latin typeface="Cambria"/>
                <a:cs typeface="Cambria"/>
              </a:rPr>
              <a:t>of</a:t>
            </a:r>
            <a:r>
              <a:rPr spc="310" dirty="0">
                <a:latin typeface="Cambria"/>
                <a:cs typeface="Cambria"/>
              </a:rPr>
              <a:t> </a:t>
            </a:r>
            <a:r>
              <a:rPr dirty="0">
                <a:latin typeface="Cambria"/>
                <a:cs typeface="Cambria"/>
              </a:rPr>
              <a:t>registration,</a:t>
            </a:r>
            <a:r>
              <a:rPr spc="310" dirty="0">
                <a:latin typeface="Cambria"/>
                <a:cs typeface="Cambria"/>
              </a:rPr>
              <a:t> </a:t>
            </a:r>
            <a:r>
              <a:rPr dirty="0">
                <a:solidFill>
                  <a:srgbClr val="FF0000"/>
                </a:solidFill>
                <a:latin typeface="Cambria"/>
                <a:cs typeface="Cambria"/>
              </a:rPr>
              <a:t>where</a:t>
            </a:r>
            <a:r>
              <a:rPr spc="295" dirty="0">
                <a:solidFill>
                  <a:srgbClr val="FF0000"/>
                </a:solidFill>
                <a:latin typeface="Cambria"/>
                <a:cs typeface="Cambria"/>
              </a:rPr>
              <a:t> </a:t>
            </a:r>
            <a:r>
              <a:rPr dirty="0">
                <a:solidFill>
                  <a:srgbClr val="FF0000"/>
                </a:solidFill>
                <a:latin typeface="Cambria"/>
                <a:cs typeface="Cambria"/>
              </a:rPr>
              <a:t>a</a:t>
            </a:r>
            <a:r>
              <a:rPr spc="310" dirty="0">
                <a:solidFill>
                  <a:srgbClr val="FF0000"/>
                </a:solidFill>
                <a:latin typeface="Cambria"/>
                <a:cs typeface="Cambria"/>
              </a:rPr>
              <a:t> </a:t>
            </a:r>
            <a:r>
              <a:rPr dirty="0">
                <a:solidFill>
                  <a:srgbClr val="FF0000"/>
                </a:solidFill>
                <a:latin typeface="Cambria"/>
                <a:cs typeface="Cambria"/>
              </a:rPr>
              <a:t>trust</a:t>
            </a:r>
            <a:r>
              <a:rPr spc="315" dirty="0">
                <a:solidFill>
                  <a:srgbClr val="FF0000"/>
                </a:solidFill>
                <a:latin typeface="Cambria"/>
                <a:cs typeface="Cambria"/>
              </a:rPr>
              <a:t> </a:t>
            </a:r>
            <a:r>
              <a:rPr dirty="0">
                <a:solidFill>
                  <a:srgbClr val="FF0000"/>
                </a:solidFill>
                <a:latin typeface="Cambria"/>
                <a:cs typeface="Cambria"/>
              </a:rPr>
              <a:t>is</a:t>
            </a:r>
            <a:r>
              <a:rPr spc="300" dirty="0">
                <a:solidFill>
                  <a:srgbClr val="FF0000"/>
                </a:solidFill>
                <a:latin typeface="Cambria"/>
                <a:cs typeface="Cambria"/>
              </a:rPr>
              <a:t> </a:t>
            </a:r>
            <a:r>
              <a:rPr dirty="0">
                <a:solidFill>
                  <a:srgbClr val="FF0000"/>
                </a:solidFill>
                <a:latin typeface="Cambria"/>
                <a:cs typeface="Cambria"/>
              </a:rPr>
              <a:t>required</a:t>
            </a:r>
            <a:r>
              <a:rPr spc="305" dirty="0">
                <a:solidFill>
                  <a:srgbClr val="FF0000"/>
                </a:solidFill>
                <a:latin typeface="Cambria"/>
                <a:cs typeface="Cambria"/>
              </a:rPr>
              <a:t> </a:t>
            </a:r>
            <a:r>
              <a:rPr dirty="0">
                <a:solidFill>
                  <a:srgbClr val="FF0000"/>
                </a:solidFill>
                <a:latin typeface="Cambria"/>
                <a:cs typeface="Cambria"/>
              </a:rPr>
              <a:t>to</a:t>
            </a:r>
            <a:r>
              <a:rPr spc="295" dirty="0">
                <a:solidFill>
                  <a:srgbClr val="FF0000"/>
                </a:solidFill>
                <a:latin typeface="Cambria"/>
                <a:cs typeface="Cambria"/>
              </a:rPr>
              <a:t> </a:t>
            </a:r>
            <a:r>
              <a:rPr dirty="0">
                <a:solidFill>
                  <a:srgbClr val="FF0000"/>
                </a:solidFill>
                <a:latin typeface="Cambria"/>
                <a:cs typeface="Cambria"/>
              </a:rPr>
              <a:t>get</a:t>
            </a:r>
            <a:r>
              <a:rPr spc="300" dirty="0">
                <a:solidFill>
                  <a:srgbClr val="FF0000"/>
                </a:solidFill>
                <a:latin typeface="Cambria"/>
                <a:cs typeface="Cambria"/>
              </a:rPr>
              <a:t> </a:t>
            </a:r>
            <a:r>
              <a:rPr spc="-10" dirty="0">
                <a:solidFill>
                  <a:srgbClr val="FF0000"/>
                </a:solidFill>
                <a:latin typeface="Cambria"/>
                <a:cs typeface="Cambria"/>
              </a:rPr>
              <a:t>registered 	</a:t>
            </a:r>
            <a:r>
              <a:rPr dirty="0">
                <a:solidFill>
                  <a:srgbClr val="FF0000"/>
                </a:solidFill>
                <a:latin typeface="Cambria"/>
                <a:cs typeface="Cambria"/>
              </a:rPr>
              <a:t>before</a:t>
            </a:r>
            <a:r>
              <a:rPr spc="265" dirty="0">
                <a:solidFill>
                  <a:srgbClr val="FF0000"/>
                </a:solidFill>
                <a:latin typeface="Cambria"/>
                <a:cs typeface="Cambria"/>
              </a:rPr>
              <a:t> </a:t>
            </a:r>
            <a:r>
              <a:rPr dirty="0">
                <a:solidFill>
                  <a:srgbClr val="FF0000"/>
                </a:solidFill>
                <a:latin typeface="Cambria"/>
                <a:cs typeface="Cambria"/>
              </a:rPr>
              <a:t>commencement</a:t>
            </a:r>
            <a:r>
              <a:rPr spc="275" dirty="0">
                <a:solidFill>
                  <a:srgbClr val="FF0000"/>
                </a:solidFill>
                <a:latin typeface="Cambria"/>
                <a:cs typeface="Cambria"/>
              </a:rPr>
              <a:t> </a:t>
            </a:r>
            <a:r>
              <a:rPr dirty="0">
                <a:solidFill>
                  <a:srgbClr val="FF0000"/>
                </a:solidFill>
                <a:latin typeface="Cambria"/>
                <a:cs typeface="Cambria"/>
              </a:rPr>
              <a:t>of</a:t>
            </a:r>
            <a:r>
              <a:rPr spc="275" dirty="0">
                <a:solidFill>
                  <a:srgbClr val="FF0000"/>
                </a:solidFill>
                <a:latin typeface="Cambria"/>
                <a:cs typeface="Cambria"/>
              </a:rPr>
              <a:t> </a:t>
            </a:r>
            <a:r>
              <a:rPr dirty="0">
                <a:solidFill>
                  <a:srgbClr val="FF0000"/>
                </a:solidFill>
                <a:latin typeface="Cambria"/>
                <a:cs typeface="Cambria"/>
              </a:rPr>
              <a:t>its</a:t>
            </a:r>
            <a:r>
              <a:rPr spc="280" dirty="0">
                <a:solidFill>
                  <a:srgbClr val="FF0000"/>
                </a:solidFill>
                <a:latin typeface="Cambria"/>
                <a:cs typeface="Cambria"/>
              </a:rPr>
              <a:t> </a:t>
            </a:r>
            <a:r>
              <a:rPr dirty="0">
                <a:solidFill>
                  <a:srgbClr val="FF0000"/>
                </a:solidFill>
                <a:latin typeface="Cambria"/>
                <a:cs typeface="Cambria"/>
              </a:rPr>
              <a:t>activities</a:t>
            </a:r>
            <a:r>
              <a:rPr dirty="0">
                <a:latin typeface="Cambria"/>
                <a:cs typeface="Cambria"/>
              </a:rPr>
              <a:t>,</a:t>
            </a:r>
            <a:r>
              <a:rPr spc="265" dirty="0">
                <a:latin typeface="Cambria"/>
                <a:cs typeface="Cambria"/>
              </a:rPr>
              <a:t> </a:t>
            </a:r>
            <a:r>
              <a:rPr dirty="0">
                <a:latin typeface="Cambria"/>
                <a:cs typeface="Cambria"/>
              </a:rPr>
              <a:t>these</a:t>
            </a:r>
            <a:r>
              <a:rPr spc="275" dirty="0">
                <a:latin typeface="Cambria"/>
                <a:cs typeface="Cambria"/>
              </a:rPr>
              <a:t> </a:t>
            </a:r>
            <a:r>
              <a:rPr dirty="0">
                <a:latin typeface="Cambria"/>
                <a:cs typeface="Cambria"/>
              </a:rPr>
              <a:t>provisos</a:t>
            </a:r>
            <a:r>
              <a:rPr spc="280" dirty="0">
                <a:latin typeface="Cambria"/>
                <a:cs typeface="Cambria"/>
              </a:rPr>
              <a:t> </a:t>
            </a:r>
            <a:r>
              <a:rPr dirty="0">
                <a:latin typeface="Cambria"/>
                <a:cs typeface="Cambria"/>
              </a:rPr>
              <a:t>will</a:t>
            </a:r>
            <a:r>
              <a:rPr spc="260" dirty="0">
                <a:latin typeface="Cambria"/>
                <a:cs typeface="Cambria"/>
              </a:rPr>
              <a:t> </a:t>
            </a:r>
            <a:r>
              <a:rPr spc="-10" dirty="0">
                <a:latin typeface="Cambria"/>
                <a:cs typeface="Cambria"/>
              </a:rPr>
              <a:t>become 	redundant.(Applicable</a:t>
            </a:r>
            <a:r>
              <a:rPr spc="15" dirty="0">
                <a:latin typeface="Cambria"/>
                <a:cs typeface="Cambria"/>
              </a:rPr>
              <a:t> </a:t>
            </a:r>
            <a:r>
              <a:rPr dirty="0">
                <a:latin typeface="Cambria"/>
                <a:cs typeface="Cambria"/>
              </a:rPr>
              <a:t>from</a:t>
            </a:r>
            <a:r>
              <a:rPr spc="-5" dirty="0">
                <a:latin typeface="Cambria"/>
                <a:cs typeface="Cambria"/>
              </a:rPr>
              <a:t> </a:t>
            </a:r>
            <a:r>
              <a:rPr spc="-10" dirty="0">
                <a:latin typeface="Cambria"/>
                <a:cs typeface="Cambria"/>
              </a:rPr>
              <a:t>01/04/2023)</a:t>
            </a:r>
            <a:endParaRPr dirty="0">
              <a:latin typeface="Cambria"/>
              <a:cs typeface="Cambria"/>
            </a:endParaRPr>
          </a:p>
          <a:p>
            <a:pPr>
              <a:lnSpc>
                <a:spcPct val="100000"/>
              </a:lnSpc>
              <a:spcBef>
                <a:spcPts val="55"/>
              </a:spcBef>
              <a:buFont typeface="Wingdings"/>
              <a:buChar char=""/>
            </a:pPr>
            <a:endParaRPr dirty="0">
              <a:latin typeface="Cambria"/>
              <a:cs typeface="Cambria"/>
            </a:endParaRPr>
          </a:p>
          <a:p>
            <a:pPr marL="354330" marR="5080" indent="-342265" algn="just">
              <a:lnSpc>
                <a:spcPct val="100000"/>
              </a:lnSpc>
              <a:spcBef>
                <a:spcPts val="5"/>
              </a:spcBef>
              <a:buFont typeface="Wingdings"/>
              <a:buChar char=""/>
              <a:tabLst>
                <a:tab pos="355600" algn="l"/>
              </a:tabLst>
            </a:pPr>
            <a:r>
              <a:rPr dirty="0">
                <a:latin typeface="Cambria"/>
                <a:cs typeface="Cambria"/>
              </a:rPr>
              <a:t>Opinion:</a:t>
            </a:r>
            <a:r>
              <a:rPr spc="160" dirty="0">
                <a:latin typeface="Cambria"/>
                <a:cs typeface="Cambria"/>
              </a:rPr>
              <a:t> </a:t>
            </a:r>
            <a:r>
              <a:rPr spc="-10" dirty="0">
                <a:latin typeface="Cambria"/>
                <a:cs typeface="Cambria"/>
              </a:rPr>
              <a:t>Apparently,</a:t>
            </a:r>
            <a:r>
              <a:rPr spc="165" dirty="0">
                <a:latin typeface="Cambria"/>
                <a:cs typeface="Cambria"/>
              </a:rPr>
              <a:t> </a:t>
            </a:r>
            <a:r>
              <a:rPr dirty="0">
                <a:latin typeface="Cambria"/>
                <a:cs typeface="Cambria"/>
              </a:rPr>
              <a:t>it</a:t>
            </a:r>
            <a:r>
              <a:rPr spc="170" dirty="0">
                <a:latin typeface="Cambria"/>
                <a:cs typeface="Cambria"/>
              </a:rPr>
              <a:t> </a:t>
            </a:r>
            <a:r>
              <a:rPr dirty="0">
                <a:latin typeface="Cambria"/>
                <a:cs typeface="Cambria"/>
              </a:rPr>
              <a:t>can</a:t>
            </a:r>
            <a:r>
              <a:rPr spc="150" dirty="0">
                <a:latin typeface="Cambria"/>
                <a:cs typeface="Cambria"/>
              </a:rPr>
              <a:t> </a:t>
            </a:r>
            <a:r>
              <a:rPr dirty="0">
                <a:latin typeface="Cambria"/>
                <a:cs typeface="Cambria"/>
              </a:rPr>
              <a:t>be</a:t>
            </a:r>
            <a:r>
              <a:rPr spc="155" dirty="0">
                <a:latin typeface="Cambria"/>
                <a:cs typeface="Cambria"/>
              </a:rPr>
              <a:t> </a:t>
            </a:r>
            <a:r>
              <a:rPr dirty="0">
                <a:latin typeface="Cambria"/>
                <a:cs typeface="Cambria"/>
              </a:rPr>
              <a:t>seen</a:t>
            </a:r>
            <a:r>
              <a:rPr spc="160" dirty="0">
                <a:latin typeface="Cambria"/>
                <a:cs typeface="Cambria"/>
              </a:rPr>
              <a:t> </a:t>
            </a:r>
            <a:r>
              <a:rPr dirty="0">
                <a:latin typeface="Cambria"/>
                <a:cs typeface="Cambria"/>
              </a:rPr>
              <a:t>that,</a:t>
            </a:r>
            <a:r>
              <a:rPr spc="150" dirty="0">
                <a:latin typeface="Cambria"/>
                <a:cs typeface="Cambria"/>
              </a:rPr>
              <a:t> </a:t>
            </a:r>
            <a:r>
              <a:rPr dirty="0">
                <a:solidFill>
                  <a:srgbClr val="FF0000"/>
                </a:solidFill>
                <a:latin typeface="Cambria"/>
                <a:cs typeface="Cambria"/>
              </a:rPr>
              <a:t>CBDT</a:t>
            </a:r>
            <a:r>
              <a:rPr spc="165" dirty="0">
                <a:solidFill>
                  <a:srgbClr val="FF0000"/>
                </a:solidFill>
                <a:latin typeface="Cambria"/>
                <a:cs typeface="Cambria"/>
              </a:rPr>
              <a:t> </a:t>
            </a:r>
            <a:r>
              <a:rPr dirty="0">
                <a:solidFill>
                  <a:srgbClr val="FF0000"/>
                </a:solidFill>
                <a:latin typeface="Cambria"/>
                <a:cs typeface="Cambria"/>
              </a:rPr>
              <a:t>has</a:t>
            </a:r>
            <a:r>
              <a:rPr spc="155" dirty="0">
                <a:solidFill>
                  <a:srgbClr val="FF0000"/>
                </a:solidFill>
                <a:latin typeface="Cambria"/>
                <a:cs typeface="Cambria"/>
              </a:rPr>
              <a:t> </a:t>
            </a:r>
            <a:r>
              <a:rPr dirty="0">
                <a:solidFill>
                  <a:srgbClr val="FF0000"/>
                </a:solidFill>
                <a:latin typeface="Cambria"/>
                <a:cs typeface="Cambria"/>
              </a:rPr>
              <a:t>missed</a:t>
            </a:r>
            <a:r>
              <a:rPr spc="165" dirty="0">
                <a:solidFill>
                  <a:srgbClr val="FF0000"/>
                </a:solidFill>
                <a:latin typeface="Cambria"/>
                <a:cs typeface="Cambria"/>
              </a:rPr>
              <a:t> </a:t>
            </a:r>
            <a:r>
              <a:rPr dirty="0">
                <a:solidFill>
                  <a:srgbClr val="FF0000"/>
                </a:solidFill>
                <a:latin typeface="Cambria"/>
                <a:cs typeface="Cambria"/>
              </a:rPr>
              <a:t>on</a:t>
            </a:r>
            <a:r>
              <a:rPr spc="150" dirty="0">
                <a:solidFill>
                  <a:srgbClr val="FF0000"/>
                </a:solidFill>
                <a:latin typeface="Cambria"/>
                <a:cs typeface="Cambria"/>
              </a:rPr>
              <a:t> </a:t>
            </a:r>
            <a:r>
              <a:rPr dirty="0">
                <a:solidFill>
                  <a:srgbClr val="FF0000"/>
                </a:solidFill>
                <a:latin typeface="Cambria"/>
                <a:cs typeface="Cambria"/>
              </a:rPr>
              <a:t>a</a:t>
            </a:r>
            <a:r>
              <a:rPr spc="155" dirty="0">
                <a:solidFill>
                  <a:srgbClr val="FF0000"/>
                </a:solidFill>
                <a:latin typeface="Cambria"/>
                <a:cs typeface="Cambria"/>
              </a:rPr>
              <a:t> </a:t>
            </a:r>
            <a:r>
              <a:rPr spc="-20" dirty="0">
                <a:solidFill>
                  <a:srgbClr val="FF0000"/>
                </a:solidFill>
                <a:latin typeface="Cambria"/>
                <a:cs typeface="Cambria"/>
              </a:rPr>
              <a:t>fact 	</a:t>
            </a:r>
            <a:r>
              <a:rPr dirty="0">
                <a:solidFill>
                  <a:srgbClr val="FF0000"/>
                </a:solidFill>
                <a:latin typeface="Cambria"/>
                <a:cs typeface="Cambria"/>
              </a:rPr>
              <a:t>that,</a:t>
            </a:r>
            <a:r>
              <a:rPr spc="210" dirty="0">
                <a:solidFill>
                  <a:srgbClr val="FF0000"/>
                </a:solidFill>
                <a:latin typeface="Cambria"/>
                <a:cs typeface="Cambria"/>
              </a:rPr>
              <a:t> </a:t>
            </a:r>
            <a:r>
              <a:rPr dirty="0">
                <a:solidFill>
                  <a:srgbClr val="FF0000"/>
                </a:solidFill>
                <a:latin typeface="Cambria"/>
                <a:cs typeface="Cambria"/>
              </a:rPr>
              <a:t>there</a:t>
            </a:r>
            <a:r>
              <a:rPr spc="210" dirty="0">
                <a:solidFill>
                  <a:srgbClr val="FF0000"/>
                </a:solidFill>
                <a:latin typeface="Cambria"/>
                <a:cs typeface="Cambria"/>
              </a:rPr>
              <a:t> </a:t>
            </a:r>
            <a:r>
              <a:rPr dirty="0">
                <a:solidFill>
                  <a:srgbClr val="FF0000"/>
                </a:solidFill>
                <a:latin typeface="Cambria"/>
                <a:cs typeface="Cambria"/>
              </a:rPr>
              <a:t>are</a:t>
            </a:r>
            <a:r>
              <a:rPr spc="215" dirty="0">
                <a:solidFill>
                  <a:srgbClr val="FF0000"/>
                </a:solidFill>
                <a:latin typeface="Cambria"/>
                <a:cs typeface="Cambria"/>
              </a:rPr>
              <a:t> </a:t>
            </a:r>
            <a:r>
              <a:rPr dirty="0">
                <a:solidFill>
                  <a:srgbClr val="FF0000"/>
                </a:solidFill>
                <a:latin typeface="Cambria"/>
                <a:cs typeface="Cambria"/>
              </a:rPr>
              <a:t>still</a:t>
            </a:r>
            <a:r>
              <a:rPr spc="225" dirty="0">
                <a:solidFill>
                  <a:srgbClr val="FF0000"/>
                </a:solidFill>
                <a:latin typeface="Cambria"/>
                <a:cs typeface="Cambria"/>
              </a:rPr>
              <a:t> </a:t>
            </a:r>
            <a:r>
              <a:rPr dirty="0">
                <a:solidFill>
                  <a:srgbClr val="FF0000"/>
                </a:solidFill>
                <a:latin typeface="Cambria"/>
                <a:cs typeface="Cambria"/>
              </a:rPr>
              <a:t>many</a:t>
            </a:r>
            <a:r>
              <a:rPr spc="220" dirty="0">
                <a:solidFill>
                  <a:srgbClr val="FF0000"/>
                </a:solidFill>
                <a:latin typeface="Cambria"/>
                <a:cs typeface="Cambria"/>
              </a:rPr>
              <a:t> </a:t>
            </a:r>
            <a:r>
              <a:rPr dirty="0">
                <a:solidFill>
                  <a:srgbClr val="FF0000"/>
                </a:solidFill>
                <a:latin typeface="Cambria"/>
                <a:cs typeface="Cambria"/>
              </a:rPr>
              <a:t>trusts</a:t>
            </a:r>
            <a:r>
              <a:rPr spc="210" dirty="0">
                <a:solidFill>
                  <a:srgbClr val="FF0000"/>
                </a:solidFill>
                <a:latin typeface="Cambria"/>
                <a:cs typeface="Cambria"/>
              </a:rPr>
              <a:t> </a:t>
            </a:r>
            <a:r>
              <a:rPr dirty="0">
                <a:solidFill>
                  <a:srgbClr val="FF0000"/>
                </a:solidFill>
                <a:latin typeface="Cambria"/>
                <a:cs typeface="Cambria"/>
              </a:rPr>
              <a:t>which</a:t>
            </a:r>
            <a:r>
              <a:rPr spc="215" dirty="0">
                <a:solidFill>
                  <a:srgbClr val="FF0000"/>
                </a:solidFill>
                <a:latin typeface="Cambria"/>
                <a:cs typeface="Cambria"/>
              </a:rPr>
              <a:t> </a:t>
            </a:r>
            <a:r>
              <a:rPr dirty="0">
                <a:solidFill>
                  <a:srgbClr val="FF0000"/>
                </a:solidFill>
                <a:latin typeface="Cambria"/>
                <a:cs typeface="Cambria"/>
              </a:rPr>
              <a:t>have</a:t>
            </a:r>
            <a:r>
              <a:rPr spc="215" dirty="0">
                <a:solidFill>
                  <a:srgbClr val="FF0000"/>
                </a:solidFill>
                <a:latin typeface="Cambria"/>
                <a:cs typeface="Cambria"/>
              </a:rPr>
              <a:t> </a:t>
            </a:r>
            <a:r>
              <a:rPr dirty="0">
                <a:solidFill>
                  <a:srgbClr val="FF0000"/>
                </a:solidFill>
                <a:latin typeface="Cambria"/>
                <a:cs typeface="Cambria"/>
              </a:rPr>
              <a:t>lot</a:t>
            </a:r>
            <a:r>
              <a:rPr spc="220" dirty="0">
                <a:solidFill>
                  <a:srgbClr val="FF0000"/>
                </a:solidFill>
                <a:latin typeface="Cambria"/>
                <a:cs typeface="Cambria"/>
              </a:rPr>
              <a:t> </a:t>
            </a:r>
            <a:r>
              <a:rPr dirty="0">
                <a:solidFill>
                  <a:srgbClr val="FF0000"/>
                </a:solidFill>
                <a:latin typeface="Cambria"/>
                <a:cs typeface="Cambria"/>
              </a:rPr>
              <a:t>of</a:t>
            </a:r>
            <a:r>
              <a:rPr spc="215" dirty="0">
                <a:solidFill>
                  <a:srgbClr val="FF0000"/>
                </a:solidFill>
                <a:latin typeface="Cambria"/>
                <a:cs typeface="Cambria"/>
              </a:rPr>
              <a:t> </a:t>
            </a:r>
            <a:r>
              <a:rPr dirty="0">
                <a:solidFill>
                  <a:srgbClr val="FF0000"/>
                </a:solidFill>
                <a:latin typeface="Cambria"/>
                <a:cs typeface="Cambria"/>
              </a:rPr>
              <a:t>activities</a:t>
            </a:r>
            <a:r>
              <a:rPr spc="229" dirty="0">
                <a:solidFill>
                  <a:srgbClr val="FF0000"/>
                </a:solidFill>
                <a:latin typeface="Cambria"/>
                <a:cs typeface="Cambria"/>
              </a:rPr>
              <a:t> </a:t>
            </a:r>
            <a:r>
              <a:rPr dirty="0">
                <a:solidFill>
                  <a:srgbClr val="FF0000"/>
                </a:solidFill>
                <a:latin typeface="Cambria"/>
                <a:cs typeface="Cambria"/>
              </a:rPr>
              <a:t>but</a:t>
            </a:r>
            <a:r>
              <a:rPr spc="210" dirty="0">
                <a:solidFill>
                  <a:srgbClr val="FF0000"/>
                </a:solidFill>
                <a:latin typeface="Cambria"/>
                <a:cs typeface="Cambria"/>
              </a:rPr>
              <a:t> </a:t>
            </a:r>
            <a:r>
              <a:rPr spc="-25" dirty="0">
                <a:solidFill>
                  <a:srgbClr val="FF0000"/>
                </a:solidFill>
                <a:latin typeface="Cambria"/>
                <a:cs typeface="Cambria"/>
              </a:rPr>
              <a:t>are </a:t>
            </a:r>
            <a:r>
              <a:rPr dirty="0">
                <a:solidFill>
                  <a:srgbClr val="FF0000"/>
                </a:solidFill>
                <a:latin typeface="Cambria"/>
                <a:cs typeface="Cambria"/>
              </a:rPr>
              <a:t>not</a:t>
            </a:r>
            <a:r>
              <a:rPr spc="110" dirty="0">
                <a:solidFill>
                  <a:srgbClr val="FF0000"/>
                </a:solidFill>
                <a:latin typeface="Cambria"/>
                <a:cs typeface="Cambria"/>
              </a:rPr>
              <a:t> </a:t>
            </a:r>
            <a:r>
              <a:rPr dirty="0">
                <a:solidFill>
                  <a:srgbClr val="FF0000"/>
                </a:solidFill>
                <a:latin typeface="Cambria"/>
                <a:cs typeface="Cambria"/>
              </a:rPr>
              <a:t>yet</a:t>
            </a:r>
            <a:r>
              <a:rPr spc="95" dirty="0">
                <a:solidFill>
                  <a:srgbClr val="FF0000"/>
                </a:solidFill>
                <a:latin typeface="Cambria"/>
                <a:cs typeface="Cambria"/>
              </a:rPr>
              <a:t> </a:t>
            </a:r>
            <a:r>
              <a:rPr dirty="0">
                <a:solidFill>
                  <a:srgbClr val="FF0000"/>
                </a:solidFill>
                <a:latin typeface="Cambria"/>
                <a:cs typeface="Cambria"/>
              </a:rPr>
              <a:t>registered</a:t>
            </a:r>
            <a:r>
              <a:rPr spc="105" dirty="0">
                <a:solidFill>
                  <a:srgbClr val="FF0000"/>
                </a:solidFill>
                <a:latin typeface="Cambria"/>
                <a:cs typeface="Cambria"/>
              </a:rPr>
              <a:t> </a:t>
            </a:r>
            <a:r>
              <a:rPr dirty="0">
                <a:solidFill>
                  <a:srgbClr val="FF0000"/>
                </a:solidFill>
                <a:latin typeface="Cambria"/>
                <a:cs typeface="Cambria"/>
              </a:rPr>
              <a:t>u/s</a:t>
            </a:r>
            <a:r>
              <a:rPr spc="110" dirty="0">
                <a:solidFill>
                  <a:srgbClr val="FF0000"/>
                </a:solidFill>
                <a:latin typeface="Cambria"/>
                <a:cs typeface="Cambria"/>
              </a:rPr>
              <a:t> </a:t>
            </a:r>
            <a:r>
              <a:rPr dirty="0">
                <a:solidFill>
                  <a:srgbClr val="FF0000"/>
                </a:solidFill>
                <a:latin typeface="Cambria"/>
                <a:cs typeface="Cambria"/>
              </a:rPr>
              <a:t>12</a:t>
            </a:r>
            <a:r>
              <a:rPr spc="95" dirty="0">
                <a:solidFill>
                  <a:srgbClr val="FF0000"/>
                </a:solidFill>
                <a:latin typeface="Cambria"/>
                <a:cs typeface="Cambria"/>
              </a:rPr>
              <a:t> </a:t>
            </a:r>
            <a:r>
              <a:rPr dirty="0">
                <a:solidFill>
                  <a:srgbClr val="FF0000"/>
                </a:solidFill>
                <a:latin typeface="Cambria"/>
                <a:cs typeface="Cambria"/>
              </a:rPr>
              <a:t>A</a:t>
            </a:r>
            <a:r>
              <a:rPr spc="110" dirty="0">
                <a:solidFill>
                  <a:srgbClr val="FF0000"/>
                </a:solidFill>
                <a:latin typeface="Cambria"/>
                <a:cs typeface="Cambria"/>
              </a:rPr>
              <a:t> </a:t>
            </a:r>
            <a:r>
              <a:rPr dirty="0">
                <a:solidFill>
                  <a:srgbClr val="FF0000"/>
                </a:solidFill>
                <a:latin typeface="Cambria"/>
                <a:cs typeface="Cambria"/>
              </a:rPr>
              <a:t>or</a:t>
            </a:r>
            <a:r>
              <a:rPr spc="105" dirty="0">
                <a:solidFill>
                  <a:srgbClr val="FF0000"/>
                </a:solidFill>
                <a:latin typeface="Cambria"/>
                <a:cs typeface="Cambria"/>
              </a:rPr>
              <a:t> </a:t>
            </a:r>
            <a:r>
              <a:rPr dirty="0">
                <a:solidFill>
                  <a:srgbClr val="FF0000"/>
                </a:solidFill>
                <a:latin typeface="Cambria"/>
                <a:cs typeface="Cambria"/>
              </a:rPr>
              <a:t>10</a:t>
            </a:r>
            <a:r>
              <a:rPr spc="95" dirty="0">
                <a:solidFill>
                  <a:srgbClr val="FF0000"/>
                </a:solidFill>
                <a:latin typeface="Cambria"/>
                <a:cs typeface="Cambria"/>
              </a:rPr>
              <a:t> </a:t>
            </a:r>
            <a:r>
              <a:rPr dirty="0">
                <a:solidFill>
                  <a:srgbClr val="FF0000"/>
                </a:solidFill>
                <a:latin typeface="Cambria"/>
                <a:cs typeface="Cambria"/>
              </a:rPr>
              <a:t>(23C)</a:t>
            </a:r>
            <a:r>
              <a:rPr spc="110" dirty="0">
                <a:solidFill>
                  <a:srgbClr val="FF0000"/>
                </a:solidFill>
                <a:latin typeface="Cambria"/>
                <a:cs typeface="Cambria"/>
              </a:rPr>
              <a:t> </a:t>
            </a:r>
            <a:r>
              <a:rPr dirty="0">
                <a:latin typeface="Cambria"/>
                <a:cs typeface="Cambria"/>
              </a:rPr>
              <a:t>of</a:t>
            </a:r>
            <a:r>
              <a:rPr spc="95" dirty="0">
                <a:latin typeface="Cambria"/>
                <a:cs typeface="Cambria"/>
              </a:rPr>
              <a:t> </a:t>
            </a:r>
            <a:r>
              <a:rPr dirty="0">
                <a:latin typeface="Cambria"/>
                <a:cs typeface="Cambria"/>
              </a:rPr>
              <a:t>the</a:t>
            </a:r>
            <a:r>
              <a:rPr spc="100" dirty="0">
                <a:latin typeface="Cambria"/>
                <a:cs typeface="Cambria"/>
              </a:rPr>
              <a:t> </a:t>
            </a:r>
            <a:r>
              <a:rPr dirty="0">
                <a:latin typeface="Cambria"/>
                <a:cs typeface="Cambria"/>
              </a:rPr>
              <a:t>Act</a:t>
            </a:r>
            <a:r>
              <a:rPr spc="105" dirty="0">
                <a:latin typeface="Cambria"/>
                <a:cs typeface="Cambria"/>
              </a:rPr>
              <a:t> </a:t>
            </a:r>
            <a:r>
              <a:rPr dirty="0">
                <a:latin typeface="Cambria"/>
                <a:cs typeface="Cambria"/>
              </a:rPr>
              <a:t>In</a:t>
            </a:r>
            <a:r>
              <a:rPr spc="90" dirty="0">
                <a:latin typeface="Cambria"/>
                <a:cs typeface="Cambria"/>
              </a:rPr>
              <a:t> </a:t>
            </a:r>
            <a:r>
              <a:rPr dirty="0">
                <a:latin typeface="Cambria"/>
                <a:cs typeface="Cambria"/>
              </a:rPr>
              <a:t>those</a:t>
            </a:r>
            <a:r>
              <a:rPr spc="95" dirty="0">
                <a:latin typeface="Cambria"/>
                <a:cs typeface="Cambria"/>
              </a:rPr>
              <a:t> </a:t>
            </a:r>
            <a:r>
              <a:rPr dirty="0">
                <a:latin typeface="Cambria"/>
                <a:cs typeface="Cambria"/>
              </a:rPr>
              <a:t>all</a:t>
            </a:r>
            <a:r>
              <a:rPr spc="105" dirty="0">
                <a:latin typeface="Cambria"/>
                <a:cs typeface="Cambria"/>
              </a:rPr>
              <a:t> </a:t>
            </a:r>
            <a:r>
              <a:rPr spc="-10" dirty="0">
                <a:latin typeface="Cambria"/>
                <a:cs typeface="Cambria"/>
              </a:rPr>
              <a:t>cases, 	</a:t>
            </a:r>
            <a:r>
              <a:rPr dirty="0">
                <a:latin typeface="Cambria"/>
                <a:cs typeface="Cambria"/>
              </a:rPr>
              <a:t>these</a:t>
            </a:r>
            <a:r>
              <a:rPr lang="en-US" spc="-40" dirty="0">
                <a:latin typeface="Cambria"/>
                <a:cs typeface="Cambria"/>
              </a:rPr>
              <a:t> </a:t>
            </a:r>
            <a:r>
              <a:rPr dirty="0">
                <a:latin typeface="Cambria"/>
                <a:cs typeface="Cambria"/>
              </a:rPr>
              <a:t>amendments</a:t>
            </a:r>
            <a:r>
              <a:rPr spc="-65" dirty="0">
                <a:latin typeface="Cambria"/>
                <a:cs typeface="Cambria"/>
              </a:rPr>
              <a:t> </a:t>
            </a:r>
            <a:r>
              <a:rPr dirty="0">
                <a:latin typeface="Cambria"/>
                <a:cs typeface="Cambria"/>
              </a:rPr>
              <a:t>may</a:t>
            </a:r>
            <a:r>
              <a:rPr spc="-40" dirty="0">
                <a:latin typeface="Cambria"/>
                <a:cs typeface="Cambria"/>
              </a:rPr>
              <a:t> </a:t>
            </a:r>
            <a:r>
              <a:rPr dirty="0">
                <a:latin typeface="Cambria"/>
                <a:cs typeface="Cambria"/>
              </a:rPr>
              <a:t>create</a:t>
            </a:r>
            <a:r>
              <a:rPr spc="-75" dirty="0">
                <a:latin typeface="Cambria"/>
                <a:cs typeface="Cambria"/>
              </a:rPr>
              <a:t> </a:t>
            </a:r>
            <a:r>
              <a:rPr spc="-10" dirty="0">
                <a:latin typeface="Cambria"/>
                <a:cs typeface="Cambria"/>
              </a:rPr>
              <a:t>problem</a:t>
            </a:r>
            <a:endParaRPr dirty="0">
              <a:latin typeface="Cambria"/>
              <a:cs typeface="Cambria"/>
            </a:endParaRPr>
          </a:p>
        </p:txBody>
      </p:sp>
      <p:sp>
        <p:nvSpPr>
          <p:cNvPr id="2" name="Slide Number Placeholder 1">
            <a:extLst>
              <a:ext uri="{FF2B5EF4-FFF2-40B4-BE49-F238E27FC236}">
                <a16:creationId xmlns:a16="http://schemas.microsoft.com/office/drawing/2014/main" id="{B099A40D-71FC-488A-B6D5-5454F25B43EC}"/>
              </a:ext>
            </a:extLst>
          </p:cNvPr>
          <p:cNvSpPr>
            <a:spLocks noGrp="1"/>
          </p:cNvSpPr>
          <p:nvPr>
            <p:ph type="sldNum" sz="quarter" idx="12"/>
          </p:nvPr>
        </p:nvSpPr>
        <p:spPr/>
        <p:txBody>
          <a:bodyPr/>
          <a:lstStyle/>
          <a:p>
            <a:fld id="{B6F15528-21DE-4FAA-801E-634DDDAF4B2B}" type="slidenum">
              <a:rPr lang="en-IN" smtClean="0"/>
              <a:t>39</a:t>
            </a:fld>
            <a:endParaRPr lang="en-IN"/>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2">
            <a:extLst>
              <a:ext uri="{FF2B5EF4-FFF2-40B4-BE49-F238E27FC236}">
                <a16:creationId xmlns:a16="http://schemas.microsoft.com/office/drawing/2014/main" id="{290D97C0-0C64-2A72-002D-8208BE46A4F7}"/>
              </a:ext>
            </a:extLst>
          </p:cNvPr>
          <p:cNvGrpSpPr/>
          <p:nvPr/>
        </p:nvGrpSpPr>
        <p:grpSpPr>
          <a:xfrm>
            <a:off x="1" y="-1"/>
            <a:ext cx="9143999" cy="1201145"/>
            <a:chOff x="0" y="0"/>
            <a:chExt cx="4638802" cy="539694"/>
          </a:xfrm>
        </p:grpSpPr>
        <p:sp>
          <p:nvSpPr>
            <p:cNvPr id="9" name="Freeform 3">
              <a:extLst>
                <a:ext uri="{FF2B5EF4-FFF2-40B4-BE49-F238E27FC236}">
                  <a16:creationId xmlns:a16="http://schemas.microsoft.com/office/drawing/2014/main" id="{270FA0D9-87EA-D508-2CBE-0DFCF0A43806}"/>
                </a:ext>
              </a:extLst>
            </p:cNvPr>
            <p:cNvSpPr/>
            <p:nvPr/>
          </p:nvSpPr>
          <p:spPr>
            <a:xfrm>
              <a:off x="0" y="0"/>
              <a:ext cx="4638803" cy="539694"/>
            </a:xfrm>
            <a:custGeom>
              <a:avLst/>
              <a:gdLst/>
              <a:ahLst/>
              <a:cxnLst/>
              <a:rect l="l" t="t" r="r" b="b"/>
              <a:pathLst>
                <a:path w="4638803" h="539694">
                  <a:moveTo>
                    <a:pt x="0" y="0"/>
                  </a:moveTo>
                  <a:lnTo>
                    <a:pt x="4638803" y="0"/>
                  </a:lnTo>
                  <a:lnTo>
                    <a:pt x="4638803" y="539694"/>
                  </a:lnTo>
                  <a:lnTo>
                    <a:pt x="0" y="539694"/>
                  </a:lnTo>
                  <a:close/>
                </a:path>
              </a:pathLst>
            </a:custGeom>
            <a:solidFill>
              <a:srgbClr val="113084"/>
            </a:solidFill>
          </p:spPr>
        </p:sp>
        <p:sp>
          <p:nvSpPr>
            <p:cNvPr id="10" name="TextBox 4">
              <a:extLst>
                <a:ext uri="{FF2B5EF4-FFF2-40B4-BE49-F238E27FC236}">
                  <a16:creationId xmlns:a16="http://schemas.microsoft.com/office/drawing/2014/main" id="{BA032A40-1A44-BE6A-4AD2-4422619A7CEE}"/>
                </a:ext>
              </a:extLst>
            </p:cNvPr>
            <p:cNvSpPr txBox="1"/>
            <p:nvPr/>
          </p:nvSpPr>
          <p:spPr>
            <a:xfrm>
              <a:off x="0" y="-38100"/>
              <a:ext cx="4638802" cy="577794"/>
            </a:xfrm>
            <a:prstGeom prst="rect">
              <a:avLst/>
            </a:prstGeom>
          </p:spPr>
          <p:txBody>
            <a:bodyPr lIns="50800" tIns="50800" rIns="50800" bIns="50800" rtlCol="0" anchor="ctr"/>
            <a:lstStyle/>
            <a:p>
              <a:pPr algn="ctr">
                <a:lnSpc>
                  <a:spcPts val="2100"/>
                </a:lnSpc>
              </a:pPr>
              <a:endParaRPr/>
            </a:p>
          </p:txBody>
        </p:sp>
      </p:grpSp>
      <p:sp>
        <p:nvSpPr>
          <p:cNvPr id="6" name="object 6"/>
          <p:cNvSpPr txBox="1"/>
          <p:nvPr/>
        </p:nvSpPr>
        <p:spPr>
          <a:xfrm>
            <a:off x="594159" y="1643809"/>
            <a:ext cx="7951470" cy="1926810"/>
          </a:xfrm>
          <a:prstGeom prst="rect">
            <a:avLst/>
          </a:prstGeom>
        </p:spPr>
        <p:txBody>
          <a:bodyPr vert="horz" wrap="square" lIns="0" tIns="79375" rIns="0" bIns="0" rtlCol="0">
            <a:spAutoFit/>
          </a:bodyPr>
          <a:lstStyle/>
          <a:p>
            <a:pPr marL="12700" algn="just">
              <a:lnSpc>
                <a:spcPct val="100000"/>
              </a:lnSpc>
              <a:spcBef>
                <a:spcPts val="625"/>
              </a:spcBef>
            </a:pPr>
            <a:r>
              <a:rPr lang="en-US" sz="2000" dirty="0">
                <a:latin typeface="Cambria"/>
                <a:cs typeface="Cambria"/>
              </a:rPr>
              <a:t>Choose a Section 8 Company if:</a:t>
            </a:r>
          </a:p>
          <a:p>
            <a:pPr marL="298450" indent="-285750" algn="just">
              <a:lnSpc>
                <a:spcPct val="100000"/>
              </a:lnSpc>
              <a:spcBef>
                <a:spcPts val="625"/>
              </a:spcBef>
              <a:buFont typeface="Wingdings" panose="05000000000000000000" pitchFamily="2" charset="2"/>
              <a:buChar char="§"/>
            </a:pPr>
            <a:r>
              <a:rPr lang="en-US" sz="2000" dirty="0">
                <a:latin typeface="Cambria"/>
                <a:cs typeface="Cambria"/>
              </a:rPr>
              <a:t>You want a national/international presence</a:t>
            </a:r>
          </a:p>
          <a:p>
            <a:pPr marL="298450" indent="-285750" algn="just">
              <a:lnSpc>
                <a:spcPct val="100000"/>
              </a:lnSpc>
              <a:spcBef>
                <a:spcPts val="625"/>
              </a:spcBef>
              <a:buFont typeface="Wingdings" panose="05000000000000000000" pitchFamily="2" charset="2"/>
              <a:buChar char="§"/>
            </a:pPr>
            <a:r>
              <a:rPr lang="en-US" sz="2000" dirty="0">
                <a:latin typeface="Cambria"/>
                <a:cs typeface="Cambria"/>
              </a:rPr>
              <a:t>You expect to raise CSR funds, foreign donations (FCRA) </a:t>
            </a:r>
          </a:p>
          <a:p>
            <a:pPr marL="298450" indent="-285750" algn="just">
              <a:lnSpc>
                <a:spcPct val="100000"/>
              </a:lnSpc>
              <a:spcBef>
                <a:spcPts val="625"/>
              </a:spcBef>
              <a:buFont typeface="Wingdings" panose="05000000000000000000" pitchFamily="2" charset="2"/>
              <a:buChar char="§"/>
            </a:pPr>
            <a:r>
              <a:rPr lang="en-US" sz="2000" dirty="0">
                <a:latin typeface="Cambria"/>
                <a:cs typeface="Cambria"/>
              </a:rPr>
              <a:t>You want to ensure high governance and credibility</a:t>
            </a:r>
          </a:p>
          <a:p>
            <a:pPr marL="298450" indent="-285750" algn="just">
              <a:lnSpc>
                <a:spcPct val="100000"/>
              </a:lnSpc>
              <a:spcBef>
                <a:spcPts val="625"/>
              </a:spcBef>
              <a:buFont typeface="Wingdings" panose="05000000000000000000" pitchFamily="2" charset="2"/>
              <a:buChar char="§"/>
            </a:pPr>
            <a:r>
              <a:rPr lang="en-US" sz="2000" dirty="0">
                <a:latin typeface="Cambria"/>
                <a:cs typeface="Cambria"/>
              </a:rPr>
              <a:t>You have professional management and can comply with MCA filings</a:t>
            </a:r>
          </a:p>
        </p:txBody>
      </p:sp>
      <p:grpSp>
        <p:nvGrpSpPr>
          <p:cNvPr id="11" name="Group 5">
            <a:extLst>
              <a:ext uri="{FF2B5EF4-FFF2-40B4-BE49-F238E27FC236}">
                <a16:creationId xmlns:a16="http://schemas.microsoft.com/office/drawing/2014/main" id="{06F87D18-D8EA-DA84-FBBA-2029F14CA9EA}"/>
              </a:ext>
            </a:extLst>
          </p:cNvPr>
          <p:cNvGrpSpPr/>
          <p:nvPr/>
        </p:nvGrpSpPr>
        <p:grpSpPr>
          <a:xfrm>
            <a:off x="7924801" y="-84797"/>
            <a:ext cx="2823385" cy="1512734"/>
            <a:chOff x="0" y="0"/>
            <a:chExt cx="6062201" cy="4399214"/>
          </a:xfrm>
        </p:grpSpPr>
        <p:grpSp>
          <p:nvGrpSpPr>
            <p:cNvPr id="12" name="Group 6">
              <a:extLst>
                <a:ext uri="{FF2B5EF4-FFF2-40B4-BE49-F238E27FC236}">
                  <a16:creationId xmlns:a16="http://schemas.microsoft.com/office/drawing/2014/main" id="{5A34984B-28FA-D9F8-4455-FB5B21C6310C}"/>
                </a:ext>
              </a:extLst>
            </p:cNvPr>
            <p:cNvGrpSpPr/>
            <p:nvPr/>
          </p:nvGrpSpPr>
          <p:grpSpPr>
            <a:xfrm>
              <a:off x="818654" y="1371600"/>
              <a:ext cx="3897909" cy="1667012"/>
              <a:chOff x="0" y="0"/>
              <a:chExt cx="769957" cy="329286"/>
            </a:xfrm>
          </p:grpSpPr>
          <p:sp>
            <p:nvSpPr>
              <p:cNvPr id="19" name="Freeform 7">
                <a:extLst>
                  <a:ext uri="{FF2B5EF4-FFF2-40B4-BE49-F238E27FC236}">
                    <a16:creationId xmlns:a16="http://schemas.microsoft.com/office/drawing/2014/main" id="{1241FEA8-20A2-724E-377B-FA0A8947F68E}"/>
                  </a:ext>
                </a:extLst>
              </p:cNvPr>
              <p:cNvSpPr/>
              <p:nvPr/>
            </p:nvSpPr>
            <p:spPr>
              <a:xfrm>
                <a:off x="0" y="0"/>
                <a:ext cx="769957" cy="329286"/>
              </a:xfrm>
              <a:custGeom>
                <a:avLst/>
                <a:gdLst/>
                <a:ahLst/>
                <a:cxnLst/>
                <a:rect l="l" t="t" r="r" b="b"/>
                <a:pathLst>
                  <a:path w="769957" h="329286">
                    <a:moveTo>
                      <a:pt x="203200" y="0"/>
                    </a:moveTo>
                    <a:lnTo>
                      <a:pt x="769957" y="0"/>
                    </a:lnTo>
                    <a:lnTo>
                      <a:pt x="566757" y="329286"/>
                    </a:lnTo>
                    <a:lnTo>
                      <a:pt x="0" y="329286"/>
                    </a:lnTo>
                    <a:lnTo>
                      <a:pt x="203200" y="0"/>
                    </a:lnTo>
                    <a:close/>
                  </a:path>
                </a:pathLst>
              </a:custGeom>
              <a:solidFill>
                <a:srgbClr val="FFFFFF"/>
              </a:solidFill>
            </p:spPr>
          </p:sp>
          <p:sp>
            <p:nvSpPr>
              <p:cNvPr id="20" name="TextBox 8">
                <a:extLst>
                  <a:ext uri="{FF2B5EF4-FFF2-40B4-BE49-F238E27FC236}">
                    <a16:creationId xmlns:a16="http://schemas.microsoft.com/office/drawing/2014/main" id="{8A952DFC-6355-9BF6-4EBF-020F81942821}"/>
                  </a:ext>
                </a:extLst>
              </p:cNvPr>
              <p:cNvSpPr txBox="1"/>
              <p:nvPr/>
            </p:nvSpPr>
            <p:spPr>
              <a:xfrm>
                <a:off x="101600" y="-38100"/>
                <a:ext cx="566757" cy="367386"/>
              </a:xfrm>
              <a:prstGeom prst="rect">
                <a:avLst/>
              </a:prstGeom>
            </p:spPr>
            <p:txBody>
              <a:bodyPr lIns="50800" tIns="50800" rIns="50800" bIns="50800" rtlCol="0" anchor="ctr"/>
              <a:lstStyle/>
              <a:p>
                <a:pPr algn="ctr">
                  <a:lnSpc>
                    <a:spcPts val="2100"/>
                  </a:lnSpc>
                </a:pPr>
                <a:endParaRPr/>
              </a:p>
            </p:txBody>
          </p:sp>
        </p:grpSp>
        <p:grpSp>
          <p:nvGrpSpPr>
            <p:cNvPr id="13" name="Group 9">
              <a:extLst>
                <a:ext uri="{FF2B5EF4-FFF2-40B4-BE49-F238E27FC236}">
                  <a16:creationId xmlns:a16="http://schemas.microsoft.com/office/drawing/2014/main" id="{0E313B37-C64D-F9A3-FF47-F7517DEE3D7B}"/>
                </a:ext>
              </a:extLst>
            </p:cNvPr>
            <p:cNvGrpSpPr/>
            <p:nvPr/>
          </p:nvGrpSpPr>
          <p:grpSpPr>
            <a:xfrm>
              <a:off x="0" y="2732202"/>
              <a:ext cx="4379947" cy="1667012"/>
              <a:chOff x="0" y="0"/>
              <a:chExt cx="865175" cy="329286"/>
            </a:xfrm>
          </p:grpSpPr>
          <p:sp>
            <p:nvSpPr>
              <p:cNvPr id="17" name="Freeform 10">
                <a:extLst>
                  <a:ext uri="{FF2B5EF4-FFF2-40B4-BE49-F238E27FC236}">
                    <a16:creationId xmlns:a16="http://schemas.microsoft.com/office/drawing/2014/main" id="{50982DD7-67BB-DF9C-8E3C-642C968329BD}"/>
                  </a:ext>
                </a:extLst>
              </p:cNvPr>
              <p:cNvSpPr/>
              <p:nvPr/>
            </p:nvSpPr>
            <p:spPr>
              <a:xfrm>
                <a:off x="0" y="0"/>
                <a:ext cx="865175" cy="329286"/>
              </a:xfrm>
              <a:custGeom>
                <a:avLst/>
                <a:gdLst/>
                <a:ahLst/>
                <a:cxnLst/>
                <a:rect l="l" t="t" r="r" b="b"/>
                <a:pathLst>
                  <a:path w="865175" h="329286">
                    <a:moveTo>
                      <a:pt x="203200" y="0"/>
                    </a:moveTo>
                    <a:lnTo>
                      <a:pt x="865175" y="0"/>
                    </a:lnTo>
                    <a:lnTo>
                      <a:pt x="661975" y="329286"/>
                    </a:lnTo>
                    <a:lnTo>
                      <a:pt x="0" y="329286"/>
                    </a:lnTo>
                    <a:lnTo>
                      <a:pt x="203200" y="0"/>
                    </a:lnTo>
                    <a:close/>
                  </a:path>
                </a:pathLst>
              </a:custGeom>
              <a:solidFill>
                <a:srgbClr val="FFFFFF"/>
              </a:solidFill>
            </p:spPr>
          </p:sp>
          <p:sp>
            <p:nvSpPr>
              <p:cNvPr id="18" name="TextBox 11">
                <a:extLst>
                  <a:ext uri="{FF2B5EF4-FFF2-40B4-BE49-F238E27FC236}">
                    <a16:creationId xmlns:a16="http://schemas.microsoft.com/office/drawing/2014/main" id="{E21AEC9C-A4C4-E7B3-FDD9-3636CAC4F3A8}"/>
                  </a:ext>
                </a:extLst>
              </p:cNvPr>
              <p:cNvSpPr txBox="1"/>
              <p:nvPr/>
            </p:nvSpPr>
            <p:spPr>
              <a:xfrm>
                <a:off x="101600" y="-38100"/>
                <a:ext cx="661975" cy="367386"/>
              </a:xfrm>
              <a:prstGeom prst="rect">
                <a:avLst/>
              </a:prstGeom>
            </p:spPr>
            <p:txBody>
              <a:bodyPr lIns="50800" tIns="50800" rIns="50800" bIns="50800" rtlCol="0" anchor="ctr"/>
              <a:lstStyle/>
              <a:p>
                <a:pPr algn="ctr">
                  <a:lnSpc>
                    <a:spcPts val="2100"/>
                  </a:lnSpc>
                </a:pPr>
                <a:endParaRPr/>
              </a:p>
            </p:txBody>
          </p:sp>
        </p:grpSp>
        <p:grpSp>
          <p:nvGrpSpPr>
            <p:cNvPr id="14" name="Group 12">
              <a:extLst>
                <a:ext uri="{FF2B5EF4-FFF2-40B4-BE49-F238E27FC236}">
                  <a16:creationId xmlns:a16="http://schemas.microsoft.com/office/drawing/2014/main" id="{0F26236D-E5D8-CA76-B682-DEFC30B0159D}"/>
                </a:ext>
              </a:extLst>
            </p:cNvPr>
            <p:cNvGrpSpPr/>
            <p:nvPr/>
          </p:nvGrpSpPr>
          <p:grpSpPr>
            <a:xfrm>
              <a:off x="1682254" y="0"/>
              <a:ext cx="4379947" cy="1667012"/>
              <a:chOff x="0" y="0"/>
              <a:chExt cx="865175" cy="329286"/>
            </a:xfrm>
          </p:grpSpPr>
          <p:sp>
            <p:nvSpPr>
              <p:cNvPr id="15" name="Freeform 13">
                <a:extLst>
                  <a:ext uri="{FF2B5EF4-FFF2-40B4-BE49-F238E27FC236}">
                    <a16:creationId xmlns:a16="http://schemas.microsoft.com/office/drawing/2014/main" id="{C3033C5E-D74C-36BB-821B-2D77AE454CAA}"/>
                  </a:ext>
                </a:extLst>
              </p:cNvPr>
              <p:cNvSpPr/>
              <p:nvPr/>
            </p:nvSpPr>
            <p:spPr>
              <a:xfrm>
                <a:off x="0" y="0"/>
                <a:ext cx="865175" cy="329286"/>
              </a:xfrm>
              <a:custGeom>
                <a:avLst/>
                <a:gdLst/>
                <a:ahLst/>
                <a:cxnLst/>
                <a:rect l="l" t="t" r="r" b="b"/>
                <a:pathLst>
                  <a:path w="865175" h="329286">
                    <a:moveTo>
                      <a:pt x="203200" y="0"/>
                    </a:moveTo>
                    <a:lnTo>
                      <a:pt x="865175" y="0"/>
                    </a:lnTo>
                    <a:lnTo>
                      <a:pt x="661975" y="329286"/>
                    </a:lnTo>
                    <a:lnTo>
                      <a:pt x="0" y="329286"/>
                    </a:lnTo>
                    <a:lnTo>
                      <a:pt x="203200" y="0"/>
                    </a:lnTo>
                    <a:close/>
                  </a:path>
                </a:pathLst>
              </a:custGeom>
              <a:solidFill>
                <a:srgbClr val="FFFFFF"/>
              </a:solidFill>
            </p:spPr>
          </p:sp>
          <p:sp>
            <p:nvSpPr>
              <p:cNvPr id="16" name="TextBox 14">
                <a:extLst>
                  <a:ext uri="{FF2B5EF4-FFF2-40B4-BE49-F238E27FC236}">
                    <a16:creationId xmlns:a16="http://schemas.microsoft.com/office/drawing/2014/main" id="{68CF85F6-0B74-81C5-AF2C-2D99023D99AA}"/>
                  </a:ext>
                </a:extLst>
              </p:cNvPr>
              <p:cNvSpPr txBox="1"/>
              <p:nvPr/>
            </p:nvSpPr>
            <p:spPr>
              <a:xfrm>
                <a:off x="101600" y="-38100"/>
                <a:ext cx="661975" cy="367386"/>
              </a:xfrm>
              <a:prstGeom prst="rect">
                <a:avLst/>
              </a:prstGeom>
            </p:spPr>
            <p:txBody>
              <a:bodyPr lIns="50800" tIns="50800" rIns="50800" bIns="50800" rtlCol="0" anchor="ctr"/>
              <a:lstStyle/>
              <a:p>
                <a:pPr algn="ctr">
                  <a:lnSpc>
                    <a:spcPts val="2100"/>
                  </a:lnSpc>
                </a:pPr>
                <a:endParaRPr/>
              </a:p>
            </p:txBody>
          </p:sp>
        </p:grpSp>
      </p:grpSp>
      <p:grpSp>
        <p:nvGrpSpPr>
          <p:cNvPr id="21" name="Group 15">
            <a:extLst>
              <a:ext uri="{FF2B5EF4-FFF2-40B4-BE49-F238E27FC236}">
                <a16:creationId xmlns:a16="http://schemas.microsoft.com/office/drawing/2014/main" id="{81A4907E-53D1-2C55-585E-60C809905FAE}"/>
              </a:ext>
            </a:extLst>
          </p:cNvPr>
          <p:cNvGrpSpPr/>
          <p:nvPr/>
        </p:nvGrpSpPr>
        <p:grpSpPr>
          <a:xfrm>
            <a:off x="7984186" y="286611"/>
            <a:ext cx="1134414" cy="673463"/>
            <a:chOff x="0" y="0"/>
            <a:chExt cx="406400" cy="329286"/>
          </a:xfrm>
        </p:grpSpPr>
        <p:sp>
          <p:nvSpPr>
            <p:cNvPr id="22" name="Freeform 16">
              <a:extLst>
                <a:ext uri="{FF2B5EF4-FFF2-40B4-BE49-F238E27FC236}">
                  <a16:creationId xmlns:a16="http://schemas.microsoft.com/office/drawing/2014/main" id="{A8EC5691-BEB4-D442-5289-E15DA2E5AEC0}"/>
                </a:ext>
              </a:extLst>
            </p:cNvPr>
            <p:cNvSpPr/>
            <p:nvPr/>
          </p:nvSpPr>
          <p:spPr>
            <a:xfrm>
              <a:off x="0" y="0"/>
              <a:ext cx="406400" cy="329286"/>
            </a:xfrm>
            <a:custGeom>
              <a:avLst/>
              <a:gdLst/>
              <a:ahLst/>
              <a:cxnLst/>
              <a:rect l="l" t="t" r="r" b="b"/>
              <a:pathLst>
                <a:path w="406400" h="329286">
                  <a:moveTo>
                    <a:pt x="203200" y="0"/>
                  </a:moveTo>
                  <a:lnTo>
                    <a:pt x="406400" y="0"/>
                  </a:lnTo>
                  <a:lnTo>
                    <a:pt x="203200" y="329286"/>
                  </a:lnTo>
                  <a:lnTo>
                    <a:pt x="0" y="329286"/>
                  </a:lnTo>
                  <a:lnTo>
                    <a:pt x="203200" y="0"/>
                  </a:lnTo>
                  <a:close/>
                </a:path>
              </a:pathLst>
            </a:custGeom>
            <a:solidFill>
              <a:srgbClr val="FFC61A"/>
            </a:solidFill>
          </p:spPr>
        </p:sp>
        <p:sp>
          <p:nvSpPr>
            <p:cNvPr id="23" name="TextBox 17">
              <a:extLst>
                <a:ext uri="{FF2B5EF4-FFF2-40B4-BE49-F238E27FC236}">
                  <a16:creationId xmlns:a16="http://schemas.microsoft.com/office/drawing/2014/main" id="{766028AD-E13F-F0C8-86ED-EA565C19B55E}"/>
                </a:ext>
              </a:extLst>
            </p:cNvPr>
            <p:cNvSpPr txBox="1"/>
            <p:nvPr/>
          </p:nvSpPr>
          <p:spPr>
            <a:xfrm>
              <a:off x="101600" y="-38100"/>
              <a:ext cx="203200" cy="367386"/>
            </a:xfrm>
            <a:prstGeom prst="rect">
              <a:avLst/>
            </a:prstGeom>
          </p:spPr>
          <p:txBody>
            <a:bodyPr lIns="50800" tIns="50800" rIns="50800" bIns="50800" rtlCol="0" anchor="ctr"/>
            <a:lstStyle/>
            <a:p>
              <a:pPr algn="ctr">
                <a:lnSpc>
                  <a:spcPts val="2100"/>
                </a:lnSpc>
              </a:pPr>
              <a:endParaRPr/>
            </a:p>
          </p:txBody>
        </p:sp>
      </p:grpSp>
      <p:sp>
        <p:nvSpPr>
          <p:cNvPr id="26" name="object 5">
            <a:extLst>
              <a:ext uri="{FF2B5EF4-FFF2-40B4-BE49-F238E27FC236}">
                <a16:creationId xmlns:a16="http://schemas.microsoft.com/office/drawing/2014/main" id="{31260A27-69D9-4F04-86C2-F7FF2F272F37}"/>
              </a:ext>
            </a:extLst>
          </p:cNvPr>
          <p:cNvSpPr txBox="1">
            <a:spLocks noGrp="1"/>
          </p:cNvSpPr>
          <p:nvPr>
            <p:ph type="title"/>
          </p:nvPr>
        </p:nvSpPr>
        <p:spPr>
          <a:xfrm>
            <a:off x="905908" y="63253"/>
            <a:ext cx="6704068" cy="1120178"/>
          </a:xfrm>
          <a:prstGeom prst="rect">
            <a:avLst/>
          </a:prstGeom>
        </p:spPr>
        <p:txBody>
          <a:bodyPr vert="horz" wrap="square" lIns="0" tIns="12065" rIns="0" bIns="0" rtlCol="0">
            <a:spAutoFit/>
          </a:bodyPr>
          <a:lstStyle/>
          <a:p>
            <a:pPr marL="12700">
              <a:lnSpc>
                <a:spcPct val="100000"/>
              </a:lnSpc>
              <a:spcBef>
                <a:spcPts val="95"/>
              </a:spcBef>
            </a:pPr>
            <a:r>
              <a:rPr lang="en-IN" sz="3600" dirty="0"/>
              <a:t>Legal Structure for Non–Profit Entities</a:t>
            </a:r>
            <a:endParaRPr sz="3600" b="1" dirty="0">
              <a:solidFill>
                <a:schemeClr val="bg1"/>
              </a:solidFill>
            </a:endParaRPr>
          </a:p>
        </p:txBody>
      </p:sp>
      <p:sp>
        <p:nvSpPr>
          <p:cNvPr id="4" name="Slide Number Placeholder 3">
            <a:extLst>
              <a:ext uri="{FF2B5EF4-FFF2-40B4-BE49-F238E27FC236}">
                <a16:creationId xmlns:a16="http://schemas.microsoft.com/office/drawing/2014/main" id="{8110E729-41AD-45AE-880F-7C1AA37A740B}"/>
              </a:ext>
            </a:extLst>
          </p:cNvPr>
          <p:cNvSpPr>
            <a:spLocks noGrp="1"/>
          </p:cNvSpPr>
          <p:nvPr>
            <p:ph type="sldNum" sz="quarter" idx="12"/>
          </p:nvPr>
        </p:nvSpPr>
        <p:spPr/>
        <p:txBody>
          <a:bodyPr/>
          <a:lstStyle/>
          <a:p>
            <a:fld id="{B6F15528-21DE-4FAA-801E-634DDDAF4B2B}" type="slidenum">
              <a:rPr lang="en-IN" smtClean="0"/>
              <a:t>4</a:t>
            </a:fld>
            <a:endParaRPr lang="en-IN"/>
          </a:p>
        </p:txBody>
      </p:sp>
    </p:spTree>
    <p:extLst>
      <p:ext uri="{BB962C8B-B14F-4D97-AF65-F5344CB8AC3E}">
        <p14:creationId xmlns:p14="http://schemas.microsoft.com/office/powerpoint/2010/main" val="41625481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228600" y="-376281"/>
            <a:ext cx="8515350" cy="1581329"/>
          </a:xfrm>
          <a:prstGeom prst="rect">
            <a:avLst/>
          </a:prstGeom>
        </p:spPr>
        <p:txBody>
          <a:bodyPr vert="horz" wrap="square" lIns="0" tIns="468756" rIns="0" bIns="0" rtlCol="0">
            <a:spAutoFit/>
          </a:bodyPr>
          <a:lstStyle/>
          <a:p>
            <a:pPr marL="106045" algn="l">
              <a:lnSpc>
                <a:spcPct val="100000"/>
              </a:lnSpc>
              <a:spcBef>
                <a:spcPts val="105"/>
              </a:spcBef>
            </a:pPr>
            <a:r>
              <a:rPr lang="en-US" sz="3600" dirty="0"/>
              <a:t>Additional Compliances Due to the Transition from Section 10(23C) to Section 11</a:t>
            </a:r>
            <a:endParaRPr sz="3600" dirty="0"/>
          </a:p>
        </p:txBody>
      </p:sp>
      <p:sp>
        <p:nvSpPr>
          <p:cNvPr id="7" name="object 7"/>
          <p:cNvSpPr txBox="1">
            <a:spLocks noGrp="1"/>
          </p:cNvSpPr>
          <p:nvPr>
            <p:ph idx="1"/>
          </p:nvPr>
        </p:nvSpPr>
        <p:spPr>
          <a:xfrm>
            <a:off x="381000" y="1158881"/>
            <a:ext cx="8382000" cy="5268330"/>
          </a:xfrm>
          <a:prstGeom prst="rect">
            <a:avLst/>
          </a:prstGeom>
        </p:spPr>
        <p:txBody>
          <a:bodyPr vert="horz" wrap="square" lIns="0" tIns="287239" rIns="0" bIns="0" rtlCol="0">
            <a:spAutoFit/>
          </a:bodyPr>
          <a:lstStyle/>
          <a:p>
            <a:pPr marL="59690" marR="219075" indent="0" algn="just">
              <a:lnSpc>
                <a:spcPct val="100000"/>
              </a:lnSpc>
              <a:spcBef>
                <a:spcPts val="675"/>
              </a:spcBef>
              <a:buNone/>
              <a:tabLst>
                <a:tab pos="403225" algn="l"/>
              </a:tabLst>
            </a:pPr>
            <a:r>
              <a:rPr lang="en-US" sz="1800" dirty="0">
                <a:latin typeface="Cambria" panose="02040503050406030204" pitchFamily="18" charset="0"/>
                <a:ea typeface="Cambria" panose="02040503050406030204" pitchFamily="18" charset="0"/>
              </a:rPr>
              <a:t>In recent years, numerous amendments have been made that have </a:t>
            </a:r>
            <a:r>
              <a:rPr lang="en-US" sz="1800" dirty="0" err="1">
                <a:latin typeface="Cambria" panose="02040503050406030204" pitchFamily="18" charset="0"/>
                <a:ea typeface="Cambria" panose="02040503050406030204" pitchFamily="18" charset="0"/>
              </a:rPr>
              <a:t>minimised</a:t>
            </a:r>
            <a:r>
              <a:rPr lang="en-US" sz="1800" dirty="0">
                <a:latin typeface="Cambria" panose="02040503050406030204" pitchFamily="18" charset="0"/>
                <a:ea typeface="Cambria" panose="02040503050406030204" pitchFamily="18" charset="0"/>
              </a:rPr>
              <a:t> the differences between the benefits available under Section 10(23C) and Section 11. However, there are still specific compliance requirements that need to be taken care off after the transition from Section 10(23C) to Section 11.</a:t>
            </a:r>
          </a:p>
          <a:p>
            <a:pPr marL="345440" marR="219075" indent="-285750" algn="just">
              <a:lnSpc>
                <a:spcPct val="100000"/>
              </a:lnSpc>
              <a:spcBef>
                <a:spcPts val="675"/>
              </a:spcBef>
              <a:buFont typeface="Wingdings" panose="05000000000000000000" pitchFamily="2" charset="2"/>
              <a:buChar char="§"/>
              <a:tabLst>
                <a:tab pos="403225" algn="l"/>
              </a:tabLst>
            </a:pPr>
            <a:r>
              <a:rPr lang="en-US" sz="1800" dirty="0">
                <a:latin typeface="Cambria" panose="02040503050406030204" pitchFamily="18" charset="0"/>
                <a:ea typeface="Cambria" panose="02040503050406030204" pitchFamily="18" charset="0"/>
              </a:rPr>
              <a:t>Requirement for re-registration on modification of objects: Under section 12A(1)(ab), if the trust has made some amendments to the object which do not conform to the conditions of registration, then it has to make an application for re-registration within 30 days from the date of adoption or modification of objects. However, no such requirement exists for </a:t>
            </a:r>
            <a:r>
              <a:rPr lang="en-US" sz="1800" dirty="0" err="1">
                <a:latin typeface="Cambria" panose="02040503050406030204" pitchFamily="18" charset="0"/>
                <a:ea typeface="Cambria" panose="02040503050406030204" pitchFamily="18" charset="0"/>
              </a:rPr>
              <a:t>organisations</a:t>
            </a:r>
            <a:r>
              <a:rPr lang="en-US" sz="1800" dirty="0">
                <a:latin typeface="Cambria" panose="02040503050406030204" pitchFamily="18" charset="0"/>
                <a:ea typeface="Cambria" panose="02040503050406030204" pitchFamily="18" charset="0"/>
              </a:rPr>
              <a:t> approved under section 10(23C).</a:t>
            </a:r>
          </a:p>
          <a:p>
            <a:pPr marL="345440" marR="219075" indent="-285750" algn="just">
              <a:lnSpc>
                <a:spcPct val="100000"/>
              </a:lnSpc>
              <a:spcBef>
                <a:spcPts val="675"/>
              </a:spcBef>
              <a:buFont typeface="Wingdings" panose="05000000000000000000" pitchFamily="2" charset="2"/>
              <a:buChar char="§"/>
              <a:tabLst>
                <a:tab pos="403225" algn="l"/>
              </a:tabLst>
            </a:pPr>
            <a:r>
              <a:rPr lang="en-US" sz="1800" dirty="0">
                <a:latin typeface="Cambria" panose="02040503050406030204" pitchFamily="18" charset="0"/>
                <a:ea typeface="Cambria" panose="02040503050406030204" pitchFamily="18" charset="0"/>
              </a:rPr>
              <a:t>Application of income outside India: Activities outside India are restricted and subject to conditions under section 11(1)(c). However, no such clause existed for </a:t>
            </a:r>
            <a:r>
              <a:rPr lang="en-US" sz="1800" dirty="0" err="1">
                <a:latin typeface="Cambria" panose="02040503050406030204" pitchFamily="18" charset="0"/>
                <a:ea typeface="Cambria" panose="02040503050406030204" pitchFamily="18" charset="0"/>
              </a:rPr>
              <a:t>organisations</a:t>
            </a:r>
            <a:r>
              <a:rPr lang="en-US" sz="1800" dirty="0">
                <a:latin typeface="Cambria" panose="02040503050406030204" pitchFamily="18" charset="0"/>
                <a:ea typeface="Cambria" panose="02040503050406030204" pitchFamily="18" charset="0"/>
              </a:rPr>
              <a:t> approved under section 10(23C).</a:t>
            </a:r>
          </a:p>
          <a:p>
            <a:pPr marL="345440" marR="219075" indent="-285750" algn="just">
              <a:lnSpc>
                <a:spcPct val="100000"/>
              </a:lnSpc>
              <a:spcBef>
                <a:spcPts val="675"/>
              </a:spcBef>
              <a:buFont typeface="Wingdings" panose="05000000000000000000" pitchFamily="2" charset="2"/>
              <a:buChar char="§"/>
              <a:tabLst>
                <a:tab pos="403225" algn="l"/>
              </a:tabLst>
            </a:pPr>
            <a:r>
              <a:rPr lang="en-US" sz="1800" dirty="0">
                <a:latin typeface="Cambria" panose="02040503050406030204" pitchFamily="18" charset="0"/>
                <a:ea typeface="Cambria" panose="02040503050406030204" pitchFamily="18" charset="0"/>
              </a:rPr>
              <a:t>Benefit of deemed application under Explanation 1(2) to Section 11(1): It provides an option to treat the subsequent year’s application as the current year’s application by filing Form 9A. However, Section 10(23C) does not offer a similar option.</a:t>
            </a:r>
            <a:endParaRPr sz="1800" dirty="0">
              <a:latin typeface="Cambria" panose="02040503050406030204" pitchFamily="18" charset="0"/>
              <a:ea typeface="Cambria" panose="02040503050406030204" pitchFamily="18" charset="0"/>
            </a:endParaRPr>
          </a:p>
        </p:txBody>
      </p:sp>
      <p:sp>
        <p:nvSpPr>
          <p:cNvPr id="2" name="Slide Number Placeholder 1">
            <a:extLst>
              <a:ext uri="{FF2B5EF4-FFF2-40B4-BE49-F238E27FC236}">
                <a16:creationId xmlns:a16="http://schemas.microsoft.com/office/drawing/2014/main" id="{CCCA502A-B6C7-470F-84CF-14C633E058D2}"/>
              </a:ext>
            </a:extLst>
          </p:cNvPr>
          <p:cNvSpPr>
            <a:spLocks noGrp="1"/>
          </p:cNvSpPr>
          <p:nvPr>
            <p:ph type="sldNum" sz="quarter" idx="12"/>
          </p:nvPr>
        </p:nvSpPr>
        <p:spPr/>
        <p:txBody>
          <a:bodyPr/>
          <a:lstStyle/>
          <a:p>
            <a:fld id="{B6F15528-21DE-4FAA-801E-634DDDAF4B2B}" type="slidenum">
              <a:rPr lang="en-IN" smtClean="0"/>
              <a:t>40</a:t>
            </a:fld>
            <a:endParaRPr lang="en-IN"/>
          </a:p>
        </p:txBody>
      </p:sp>
    </p:spTree>
    <p:extLst>
      <p:ext uri="{BB962C8B-B14F-4D97-AF65-F5344CB8AC3E}">
        <p14:creationId xmlns:p14="http://schemas.microsoft.com/office/powerpoint/2010/main" val="11017861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idx="1"/>
          </p:nvPr>
        </p:nvSpPr>
        <p:spPr>
          <a:xfrm>
            <a:off x="381000" y="1541447"/>
            <a:ext cx="8382000" cy="4437333"/>
          </a:xfrm>
          <a:prstGeom prst="rect">
            <a:avLst/>
          </a:prstGeom>
        </p:spPr>
        <p:txBody>
          <a:bodyPr vert="horz" wrap="square" lIns="0" tIns="287239" rIns="0" bIns="0" rtlCol="0">
            <a:spAutoFit/>
          </a:bodyPr>
          <a:lstStyle/>
          <a:p>
            <a:pPr marL="345440" marR="219075" indent="-285750" algn="just">
              <a:lnSpc>
                <a:spcPct val="100000"/>
              </a:lnSpc>
              <a:spcBef>
                <a:spcPts val="675"/>
              </a:spcBef>
              <a:buFont typeface="Wingdings" panose="05000000000000000000" pitchFamily="2" charset="2"/>
              <a:buChar char="§"/>
              <a:tabLst>
                <a:tab pos="403225" algn="l"/>
              </a:tabLst>
            </a:pPr>
            <a:r>
              <a:rPr lang="en-US" sz="1800" dirty="0">
                <a:latin typeface="Cambria" panose="02040503050406030204" pitchFamily="18" charset="0"/>
                <a:ea typeface="Cambria" panose="02040503050406030204" pitchFamily="18" charset="0"/>
              </a:rPr>
              <a:t>Treatment of Capital Gains: Capital gains arising to a charitable institution are not chargeable to tax if the institution invests the net consideration in acquiring a new capital asset [section 11(1)A]. This concession is not available under section 10(23C).</a:t>
            </a:r>
          </a:p>
          <a:p>
            <a:pPr marL="345440" marR="219075" indent="-285750" algn="just">
              <a:lnSpc>
                <a:spcPct val="100000"/>
              </a:lnSpc>
              <a:spcBef>
                <a:spcPts val="675"/>
              </a:spcBef>
              <a:buFont typeface="Wingdings" panose="05000000000000000000" pitchFamily="2" charset="2"/>
              <a:buChar char="§"/>
              <a:tabLst>
                <a:tab pos="403225" algn="l"/>
              </a:tabLst>
            </a:pPr>
            <a:r>
              <a:rPr lang="en-US" sz="1800" dirty="0">
                <a:latin typeface="Cambria" panose="02040503050406030204" pitchFamily="18" charset="0"/>
                <a:ea typeface="Cambria" panose="02040503050406030204" pitchFamily="18" charset="0"/>
              </a:rPr>
              <a:t>Section 13(1)(a): Withdrawal of the benefit of exemption or cancellation of approval if the income is not used for public benefit, as per Section 13(1)(a). No similar clause exists for </a:t>
            </a:r>
            <a:r>
              <a:rPr lang="en-US" sz="1800" dirty="0" err="1">
                <a:latin typeface="Cambria" panose="02040503050406030204" pitchFamily="18" charset="0"/>
                <a:ea typeface="Cambria" panose="02040503050406030204" pitchFamily="18" charset="0"/>
              </a:rPr>
              <a:t>organisations</a:t>
            </a:r>
            <a:r>
              <a:rPr lang="en-US" sz="1800" dirty="0">
                <a:latin typeface="Cambria" panose="02040503050406030204" pitchFamily="18" charset="0"/>
                <a:ea typeface="Cambria" panose="02040503050406030204" pitchFamily="18" charset="0"/>
              </a:rPr>
              <a:t> approved under Section 10(23C).</a:t>
            </a:r>
          </a:p>
          <a:p>
            <a:pPr marL="345440" marR="219075" indent="-285750" algn="just">
              <a:lnSpc>
                <a:spcPct val="100000"/>
              </a:lnSpc>
              <a:spcBef>
                <a:spcPts val="675"/>
              </a:spcBef>
              <a:buFont typeface="Wingdings" panose="05000000000000000000" pitchFamily="2" charset="2"/>
              <a:buChar char="§"/>
              <a:tabLst>
                <a:tab pos="403225" algn="l"/>
              </a:tabLst>
            </a:pPr>
            <a:r>
              <a:rPr lang="en-US" sz="1800" dirty="0">
                <a:latin typeface="Cambria" panose="02040503050406030204" pitchFamily="18" charset="0"/>
                <a:ea typeface="Cambria" panose="02040503050406030204" pitchFamily="18" charset="0"/>
              </a:rPr>
              <a:t>Section 13(1)(b): Withdrawal of the benefit of exemption or cancellation of approval if the income is used for the benefit of any particular religious community or caste, as per Section 13(1)(b). No such clause exists for </a:t>
            </a:r>
            <a:r>
              <a:rPr lang="en-US" sz="1800" dirty="0" err="1">
                <a:latin typeface="Cambria" panose="02040503050406030204" pitchFamily="18" charset="0"/>
                <a:ea typeface="Cambria" panose="02040503050406030204" pitchFamily="18" charset="0"/>
              </a:rPr>
              <a:t>organisations</a:t>
            </a:r>
            <a:r>
              <a:rPr lang="en-US" sz="1800" dirty="0">
                <a:latin typeface="Cambria" panose="02040503050406030204" pitchFamily="18" charset="0"/>
                <a:ea typeface="Cambria" panose="02040503050406030204" pitchFamily="18" charset="0"/>
              </a:rPr>
              <a:t> approved under Section 10(23C).</a:t>
            </a:r>
          </a:p>
          <a:p>
            <a:pPr marL="345440" marR="219075" indent="-285750" algn="just">
              <a:lnSpc>
                <a:spcPct val="100000"/>
              </a:lnSpc>
              <a:spcBef>
                <a:spcPts val="675"/>
              </a:spcBef>
              <a:buFont typeface="Wingdings" panose="05000000000000000000" pitchFamily="2" charset="2"/>
              <a:buChar char="§"/>
              <a:tabLst>
                <a:tab pos="403225" algn="l"/>
              </a:tabLst>
            </a:pPr>
            <a:r>
              <a:rPr lang="en-US" sz="1800" dirty="0">
                <a:latin typeface="Cambria" panose="02040503050406030204" pitchFamily="18" charset="0"/>
                <a:ea typeface="Cambria" panose="02040503050406030204" pitchFamily="18" charset="0"/>
              </a:rPr>
              <a:t>Section 11(4): Provision regarding business held under trust, as specified in Section 11(4). There is no corresponding clause for </a:t>
            </a:r>
            <a:r>
              <a:rPr lang="en-US" sz="1800" dirty="0" err="1">
                <a:latin typeface="Cambria" panose="02040503050406030204" pitchFamily="18" charset="0"/>
                <a:ea typeface="Cambria" panose="02040503050406030204" pitchFamily="18" charset="0"/>
              </a:rPr>
              <a:t>organisations</a:t>
            </a:r>
            <a:r>
              <a:rPr lang="en-US" sz="1800" dirty="0">
                <a:latin typeface="Cambria" panose="02040503050406030204" pitchFamily="18" charset="0"/>
                <a:ea typeface="Cambria" panose="02040503050406030204" pitchFamily="18" charset="0"/>
              </a:rPr>
              <a:t> registered under Section 10(23C).</a:t>
            </a:r>
            <a:endParaRPr sz="1800" dirty="0">
              <a:latin typeface="Cambria" panose="02040503050406030204" pitchFamily="18" charset="0"/>
              <a:ea typeface="Cambria" panose="02040503050406030204" pitchFamily="18" charset="0"/>
            </a:endParaRPr>
          </a:p>
        </p:txBody>
      </p:sp>
      <p:sp>
        <p:nvSpPr>
          <p:cNvPr id="2" name="Slide Number Placeholder 1">
            <a:extLst>
              <a:ext uri="{FF2B5EF4-FFF2-40B4-BE49-F238E27FC236}">
                <a16:creationId xmlns:a16="http://schemas.microsoft.com/office/drawing/2014/main" id="{2ECD35DB-6233-4B5D-B63D-C65F62924356}"/>
              </a:ext>
            </a:extLst>
          </p:cNvPr>
          <p:cNvSpPr>
            <a:spLocks noGrp="1"/>
          </p:cNvSpPr>
          <p:nvPr>
            <p:ph type="sldNum" sz="quarter" idx="12"/>
          </p:nvPr>
        </p:nvSpPr>
        <p:spPr/>
        <p:txBody>
          <a:bodyPr/>
          <a:lstStyle/>
          <a:p>
            <a:fld id="{B6F15528-21DE-4FAA-801E-634DDDAF4B2B}" type="slidenum">
              <a:rPr lang="en-IN" smtClean="0"/>
              <a:t>41</a:t>
            </a:fld>
            <a:endParaRPr lang="en-IN"/>
          </a:p>
        </p:txBody>
      </p:sp>
      <p:sp>
        <p:nvSpPr>
          <p:cNvPr id="9" name="object 6">
            <a:extLst>
              <a:ext uri="{FF2B5EF4-FFF2-40B4-BE49-F238E27FC236}">
                <a16:creationId xmlns:a16="http://schemas.microsoft.com/office/drawing/2014/main" id="{93C46FFA-E247-4C1A-8225-4149DE78F880}"/>
              </a:ext>
            </a:extLst>
          </p:cNvPr>
          <p:cNvSpPr txBox="1">
            <a:spLocks noGrp="1"/>
          </p:cNvSpPr>
          <p:nvPr>
            <p:ph type="title"/>
          </p:nvPr>
        </p:nvSpPr>
        <p:spPr>
          <a:xfrm>
            <a:off x="228600" y="-376281"/>
            <a:ext cx="8515350" cy="1581329"/>
          </a:xfrm>
          <a:prstGeom prst="rect">
            <a:avLst/>
          </a:prstGeom>
        </p:spPr>
        <p:txBody>
          <a:bodyPr vert="horz" wrap="square" lIns="0" tIns="468756" rIns="0" bIns="0" rtlCol="0">
            <a:spAutoFit/>
          </a:bodyPr>
          <a:lstStyle/>
          <a:p>
            <a:pPr marL="106045" algn="l">
              <a:lnSpc>
                <a:spcPct val="100000"/>
              </a:lnSpc>
              <a:spcBef>
                <a:spcPts val="105"/>
              </a:spcBef>
            </a:pPr>
            <a:r>
              <a:rPr lang="en-US" sz="3600" dirty="0"/>
              <a:t>Additional Compliances Due to the Transition from Section 10(23C) to Section 11</a:t>
            </a:r>
            <a:endParaRPr sz="3600" dirty="0"/>
          </a:p>
        </p:txBody>
      </p:sp>
    </p:spTree>
    <p:extLst>
      <p:ext uri="{BB962C8B-B14F-4D97-AF65-F5344CB8AC3E}">
        <p14:creationId xmlns:p14="http://schemas.microsoft.com/office/powerpoint/2010/main" val="26240159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title"/>
          </p:nvPr>
        </p:nvSpPr>
        <p:spPr>
          <a:xfrm>
            <a:off x="649605" y="-152400"/>
            <a:ext cx="6477000" cy="1382814"/>
          </a:xfrm>
          <a:prstGeom prst="rect">
            <a:avLst/>
          </a:prstGeom>
        </p:spPr>
        <p:txBody>
          <a:bodyPr vert="horz" wrap="square" lIns="0" tIns="272161" rIns="0" bIns="0" rtlCol="0">
            <a:spAutoFit/>
          </a:bodyPr>
          <a:lstStyle/>
          <a:p>
            <a:pPr marL="717550" marR="5080" indent="-61913">
              <a:lnSpc>
                <a:spcPct val="100000"/>
              </a:lnSpc>
              <a:spcBef>
                <a:spcPts val="105"/>
              </a:spcBef>
            </a:pPr>
            <a:r>
              <a:rPr sz="3600" spc="-25" dirty="0"/>
              <a:t>Power</a:t>
            </a:r>
            <a:r>
              <a:rPr sz="3600" spc="-80" dirty="0"/>
              <a:t> </a:t>
            </a:r>
            <a:r>
              <a:rPr sz="3600" dirty="0"/>
              <a:t>of</a:t>
            </a:r>
            <a:r>
              <a:rPr sz="3600" spc="-55" dirty="0"/>
              <a:t> </a:t>
            </a:r>
            <a:r>
              <a:rPr sz="3600" spc="-20" dirty="0"/>
              <a:t>withdrawal</a:t>
            </a:r>
            <a:r>
              <a:rPr sz="3600" spc="-100" dirty="0"/>
              <a:t> </a:t>
            </a:r>
            <a:r>
              <a:rPr sz="3600" dirty="0"/>
              <a:t>of</a:t>
            </a:r>
            <a:r>
              <a:rPr sz="3600" spc="-50" dirty="0"/>
              <a:t> </a:t>
            </a:r>
            <a:r>
              <a:rPr sz="3600" dirty="0"/>
              <a:t>Registration</a:t>
            </a:r>
            <a:r>
              <a:rPr sz="3600" spc="-75" dirty="0"/>
              <a:t> </a:t>
            </a:r>
            <a:r>
              <a:rPr sz="3600" spc="-50" dirty="0"/>
              <a:t>/ </a:t>
            </a:r>
            <a:r>
              <a:rPr sz="3600" spc="-10" dirty="0"/>
              <a:t>Approval</a:t>
            </a:r>
            <a:endParaRPr sz="3600" dirty="0"/>
          </a:p>
        </p:txBody>
      </p:sp>
      <p:sp>
        <p:nvSpPr>
          <p:cNvPr id="8" name="object 8"/>
          <p:cNvSpPr txBox="1"/>
          <p:nvPr/>
        </p:nvSpPr>
        <p:spPr>
          <a:xfrm>
            <a:off x="649605" y="2133600"/>
            <a:ext cx="7844790" cy="1635760"/>
          </a:xfrm>
          <a:prstGeom prst="rect">
            <a:avLst/>
          </a:prstGeom>
        </p:spPr>
        <p:txBody>
          <a:bodyPr vert="horz" wrap="square" lIns="0" tIns="12700" rIns="0" bIns="0" rtlCol="0">
            <a:spAutoFit/>
          </a:bodyPr>
          <a:lstStyle/>
          <a:p>
            <a:pPr marL="355600" indent="-342900">
              <a:lnSpc>
                <a:spcPct val="100000"/>
              </a:lnSpc>
              <a:spcBef>
                <a:spcPts val="100"/>
              </a:spcBef>
              <a:buFont typeface="Arial"/>
              <a:buChar char="•"/>
              <a:tabLst>
                <a:tab pos="355600" algn="l"/>
              </a:tabLst>
            </a:pPr>
            <a:r>
              <a:rPr sz="2400" dirty="0">
                <a:latin typeface="Cambria"/>
                <a:cs typeface="Cambria"/>
              </a:rPr>
              <a:t>In</a:t>
            </a:r>
            <a:r>
              <a:rPr sz="2400" spc="145" dirty="0">
                <a:latin typeface="Cambria"/>
                <a:cs typeface="Cambria"/>
              </a:rPr>
              <a:t> </a:t>
            </a:r>
            <a:r>
              <a:rPr sz="2400" dirty="0">
                <a:latin typeface="Cambria"/>
                <a:cs typeface="Cambria"/>
              </a:rPr>
              <a:t>case</a:t>
            </a:r>
            <a:r>
              <a:rPr sz="2400" spc="170" dirty="0">
                <a:latin typeface="Cambria"/>
                <a:cs typeface="Cambria"/>
              </a:rPr>
              <a:t> </a:t>
            </a:r>
            <a:r>
              <a:rPr sz="2400" dirty="0">
                <a:latin typeface="Cambria"/>
                <a:cs typeface="Cambria"/>
              </a:rPr>
              <a:t>of</a:t>
            </a:r>
            <a:r>
              <a:rPr sz="2400" spc="175" dirty="0">
                <a:latin typeface="Cambria"/>
                <a:cs typeface="Cambria"/>
              </a:rPr>
              <a:t> </a:t>
            </a:r>
            <a:r>
              <a:rPr sz="2400" dirty="0">
                <a:latin typeface="Cambria"/>
                <a:cs typeface="Cambria"/>
              </a:rPr>
              <a:t>‘specified</a:t>
            </a:r>
            <a:r>
              <a:rPr sz="2400" spc="175" dirty="0">
                <a:latin typeface="Cambria"/>
                <a:cs typeface="Cambria"/>
              </a:rPr>
              <a:t> </a:t>
            </a:r>
            <a:r>
              <a:rPr sz="2400" spc="-10" dirty="0">
                <a:latin typeface="Cambria"/>
                <a:cs typeface="Cambria"/>
              </a:rPr>
              <a:t>violations’,</a:t>
            </a:r>
            <a:r>
              <a:rPr sz="2400" spc="160" dirty="0">
                <a:latin typeface="Cambria"/>
                <a:cs typeface="Cambria"/>
              </a:rPr>
              <a:t> </a:t>
            </a:r>
            <a:r>
              <a:rPr sz="2400" dirty="0">
                <a:latin typeface="Cambria"/>
                <a:cs typeface="Cambria"/>
              </a:rPr>
              <a:t>the</a:t>
            </a:r>
            <a:r>
              <a:rPr sz="2400" spc="170" dirty="0">
                <a:latin typeface="Cambria"/>
                <a:cs typeface="Cambria"/>
              </a:rPr>
              <a:t> </a:t>
            </a:r>
            <a:r>
              <a:rPr sz="2400" dirty="0">
                <a:latin typeface="Cambria"/>
                <a:cs typeface="Cambria"/>
              </a:rPr>
              <a:t>AO</a:t>
            </a:r>
            <a:r>
              <a:rPr sz="2400" spc="175" dirty="0">
                <a:latin typeface="Cambria"/>
                <a:cs typeface="Cambria"/>
              </a:rPr>
              <a:t> </a:t>
            </a:r>
            <a:r>
              <a:rPr sz="2400" dirty="0">
                <a:latin typeface="Cambria"/>
                <a:cs typeface="Cambria"/>
              </a:rPr>
              <a:t>to</a:t>
            </a:r>
            <a:r>
              <a:rPr sz="2400" spc="155" dirty="0">
                <a:latin typeface="Cambria"/>
                <a:cs typeface="Cambria"/>
              </a:rPr>
              <a:t> </a:t>
            </a:r>
            <a:r>
              <a:rPr sz="2400" dirty="0">
                <a:latin typeface="Cambria"/>
                <a:cs typeface="Cambria"/>
              </a:rPr>
              <a:t>send</a:t>
            </a:r>
            <a:r>
              <a:rPr sz="2400" spc="165" dirty="0">
                <a:latin typeface="Cambria"/>
                <a:cs typeface="Cambria"/>
              </a:rPr>
              <a:t> </a:t>
            </a:r>
            <a:r>
              <a:rPr sz="2400" spc="-10" dirty="0">
                <a:latin typeface="Cambria"/>
                <a:cs typeface="Cambria"/>
              </a:rPr>
              <a:t>reference</a:t>
            </a:r>
            <a:endParaRPr sz="2400" dirty="0">
              <a:latin typeface="Cambria"/>
              <a:cs typeface="Cambria"/>
            </a:endParaRPr>
          </a:p>
          <a:p>
            <a:pPr marL="355600">
              <a:lnSpc>
                <a:spcPct val="100000"/>
              </a:lnSpc>
              <a:spcBef>
                <a:spcPts val="5"/>
              </a:spcBef>
            </a:pPr>
            <a:r>
              <a:rPr sz="2400" dirty="0">
                <a:latin typeface="Cambria"/>
                <a:cs typeface="Cambria"/>
              </a:rPr>
              <a:t>to</a:t>
            </a:r>
            <a:r>
              <a:rPr sz="2400" spc="-35" dirty="0">
                <a:latin typeface="Cambria"/>
                <a:cs typeface="Cambria"/>
              </a:rPr>
              <a:t> </a:t>
            </a:r>
            <a:r>
              <a:rPr sz="2400" dirty="0">
                <a:latin typeface="Cambria"/>
                <a:cs typeface="Cambria"/>
              </a:rPr>
              <a:t>CIT/PCIT</a:t>
            </a:r>
            <a:r>
              <a:rPr sz="2400" spc="-55" dirty="0">
                <a:latin typeface="Cambria"/>
                <a:cs typeface="Cambria"/>
              </a:rPr>
              <a:t> </a:t>
            </a:r>
            <a:r>
              <a:rPr sz="2400" dirty="0">
                <a:latin typeface="Cambria"/>
                <a:cs typeface="Cambria"/>
              </a:rPr>
              <a:t>for</a:t>
            </a:r>
            <a:r>
              <a:rPr sz="2400" spc="-55" dirty="0">
                <a:latin typeface="Cambria"/>
                <a:cs typeface="Cambria"/>
              </a:rPr>
              <a:t> </a:t>
            </a:r>
            <a:r>
              <a:rPr sz="2400" spc="-10" dirty="0">
                <a:latin typeface="Cambria"/>
                <a:cs typeface="Cambria"/>
              </a:rPr>
              <a:t>withdrawal</a:t>
            </a:r>
            <a:r>
              <a:rPr sz="2400" spc="-25" dirty="0">
                <a:latin typeface="Cambria"/>
                <a:cs typeface="Cambria"/>
              </a:rPr>
              <a:t> </a:t>
            </a:r>
            <a:r>
              <a:rPr sz="2400" dirty="0">
                <a:latin typeface="Cambria"/>
                <a:cs typeface="Cambria"/>
              </a:rPr>
              <a:t>of</a:t>
            </a:r>
            <a:r>
              <a:rPr sz="2400" spc="-40" dirty="0">
                <a:latin typeface="Cambria"/>
                <a:cs typeface="Cambria"/>
              </a:rPr>
              <a:t> </a:t>
            </a:r>
            <a:r>
              <a:rPr sz="2400" spc="-10" dirty="0">
                <a:latin typeface="Cambria"/>
                <a:cs typeface="Cambria"/>
              </a:rPr>
              <a:t>Registration/</a:t>
            </a:r>
            <a:r>
              <a:rPr sz="2400" spc="-65" dirty="0">
                <a:latin typeface="Cambria"/>
                <a:cs typeface="Cambria"/>
              </a:rPr>
              <a:t> </a:t>
            </a:r>
            <a:r>
              <a:rPr sz="2400" spc="-10" dirty="0">
                <a:latin typeface="Cambria"/>
                <a:cs typeface="Cambria"/>
              </a:rPr>
              <a:t>Approval.</a:t>
            </a:r>
            <a:endParaRPr sz="2400" dirty="0">
              <a:latin typeface="Cambria"/>
              <a:cs typeface="Cambria"/>
            </a:endParaRPr>
          </a:p>
          <a:p>
            <a:pPr>
              <a:lnSpc>
                <a:spcPct val="100000"/>
              </a:lnSpc>
              <a:spcBef>
                <a:spcPts val="1215"/>
              </a:spcBef>
            </a:pPr>
            <a:endParaRPr sz="2400" dirty="0">
              <a:latin typeface="Cambria"/>
              <a:cs typeface="Cambria"/>
            </a:endParaRPr>
          </a:p>
          <a:p>
            <a:pPr marL="355600" indent="-342900">
              <a:lnSpc>
                <a:spcPct val="100000"/>
              </a:lnSpc>
              <a:buFont typeface="Arial"/>
              <a:buChar char="•"/>
              <a:tabLst>
                <a:tab pos="355600" algn="l"/>
              </a:tabLst>
            </a:pPr>
            <a:r>
              <a:rPr sz="2400" dirty="0">
                <a:latin typeface="Cambria"/>
                <a:cs typeface="Cambria"/>
              </a:rPr>
              <a:t>CIT(A)</a:t>
            </a:r>
            <a:r>
              <a:rPr sz="2400" spc="-80" dirty="0">
                <a:latin typeface="Cambria"/>
                <a:cs typeface="Cambria"/>
              </a:rPr>
              <a:t> </a:t>
            </a:r>
            <a:r>
              <a:rPr sz="2400" dirty="0">
                <a:latin typeface="Cambria"/>
                <a:cs typeface="Cambria"/>
              </a:rPr>
              <a:t>after</a:t>
            </a:r>
            <a:r>
              <a:rPr sz="2400" spc="-75" dirty="0">
                <a:latin typeface="Cambria"/>
                <a:cs typeface="Cambria"/>
              </a:rPr>
              <a:t> </a:t>
            </a:r>
            <a:r>
              <a:rPr sz="2400" dirty="0">
                <a:latin typeface="Cambria"/>
                <a:cs typeface="Cambria"/>
              </a:rPr>
              <a:t>granting</a:t>
            </a:r>
            <a:r>
              <a:rPr sz="2400" spc="-95" dirty="0">
                <a:latin typeface="Cambria"/>
                <a:cs typeface="Cambria"/>
              </a:rPr>
              <a:t> </a:t>
            </a:r>
            <a:r>
              <a:rPr sz="2400" dirty="0">
                <a:latin typeface="Cambria"/>
                <a:cs typeface="Cambria"/>
              </a:rPr>
              <a:t>opportunity</a:t>
            </a:r>
            <a:r>
              <a:rPr sz="2400" spc="-65" dirty="0">
                <a:latin typeface="Cambria"/>
                <a:cs typeface="Cambria"/>
              </a:rPr>
              <a:t> </a:t>
            </a:r>
            <a:r>
              <a:rPr sz="2400" dirty="0">
                <a:latin typeface="Cambria"/>
                <a:cs typeface="Cambria"/>
              </a:rPr>
              <a:t>may</a:t>
            </a:r>
            <a:r>
              <a:rPr sz="2400" spc="-50" dirty="0">
                <a:latin typeface="Cambria"/>
                <a:cs typeface="Cambria"/>
              </a:rPr>
              <a:t> </a:t>
            </a:r>
            <a:r>
              <a:rPr sz="2400" spc="-10" dirty="0">
                <a:latin typeface="Cambria"/>
                <a:cs typeface="Cambria"/>
              </a:rPr>
              <a:t>withdraw.</a:t>
            </a:r>
            <a:endParaRPr sz="2400" dirty="0">
              <a:latin typeface="Cambria"/>
              <a:cs typeface="Cambria"/>
            </a:endParaRPr>
          </a:p>
        </p:txBody>
      </p:sp>
      <p:sp>
        <p:nvSpPr>
          <p:cNvPr id="2" name="Slide Number Placeholder 1">
            <a:extLst>
              <a:ext uri="{FF2B5EF4-FFF2-40B4-BE49-F238E27FC236}">
                <a16:creationId xmlns:a16="http://schemas.microsoft.com/office/drawing/2014/main" id="{5390D419-54A8-4F35-9201-FFA32DDD0D99}"/>
              </a:ext>
            </a:extLst>
          </p:cNvPr>
          <p:cNvSpPr>
            <a:spLocks noGrp="1"/>
          </p:cNvSpPr>
          <p:nvPr>
            <p:ph type="sldNum" sz="quarter" idx="12"/>
          </p:nvPr>
        </p:nvSpPr>
        <p:spPr/>
        <p:txBody>
          <a:bodyPr/>
          <a:lstStyle/>
          <a:p>
            <a:fld id="{B6F15528-21DE-4FAA-801E-634DDDAF4B2B}" type="slidenum">
              <a:rPr lang="en-IN" smtClean="0"/>
              <a:t>42</a:t>
            </a:fld>
            <a:endParaRPr lang="en-IN"/>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381000" y="-20035"/>
            <a:ext cx="7886700" cy="1305306"/>
          </a:xfrm>
          <a:prstGeom prst="rect">
            <a:avLst/>
          </a:prstGeom>
        </p:spPr>
        <p:txBody>
          <a:bodyPr vert="horz" wrap="square" lIns="0" tIns="195402" rIns="0" bIns="0" rtlCol="0">
            <a:spAutoFit/>
          </a:bodyPr>
          <a:lstStyle/>
          <a:p>
            <a:pPr marR="5080">
              <a:lnSpc>
                <a:spcPct val="100000"/>
              </a:lnSpc>
              <a:spcBef>
                <a:spcPts val="105"/>
              </a:spcBef>
            </a:pPr>
            <a:r>
              <a:rPr sz="3600" dirty="0"/>
              <a:t>Effect</a:t>
            </a:r>
            <a:r>
              <a:rPr sz="3600" spc="-40" dirty="0"/>
              <a:t> </a:t>
            </a:r>
            <a:r>
              <a:rPr sz="3600" dirty="0"/>
              <a:t>of</a:t>
            </a:r>
            <a:r>
              <a:rPr sz="3600" spc="-40" dirty="0"/>
              <a:t> </a:t>
            </a:r>
            <a:r>
              <a:rPr sz="3600" spc="-10" dirty="0"/>
              <a:t>withdrawal</a:t>
            </a:r>
            <a:r>
              <a:rPr sz="3600" spc="-55" dirty="0"/>
              <a:t> </a:t>
            </a:r>
            <a:r>
              <a:rPr sz="3600" dirty="0"/>
              <a:t>of</a:t>
            </a:r>
            <a:r>
              <a:rPr sz="3600" spc="-80" dirty="0"/>
              <a:t> </a:t>
            </a:r>
            <a:r>
              <a:rPr sz="3600" dirty="0"/>
              <a:t>registration</a:t>
            </a:r>
            <a:br>
              <a:rPr lang="en-US" sz="3600" spc="-55" dirty="0"/>
            </a:br>
            <a:r>
              <a:rPr sz="3600" dirty="0"/>
              <a:t>u/s</a:t>
            </a:r>
            <a:r>
              <a:rPr sz="3600" spc="-60" dirty="0"/>
              <a:t> </a:t>
            </a:r>
            <a:r>
              <a:rPr sz="3600" dirty="0"/>
              <a:t>12A</a:t>
            </a:r>
            <a:r>
              <a:rPr sz="3600" spc="-55" dirty="0"/>
              <a:t> </a:t>
            </a:r>
            <a:r>
              <a:rPr sz="3600" spc="-50" dirty="0"/>
              <a:t>/ </a:t>
            </a:r>
            <a:r>
              <a:rPr sz="3600" spc="-20" dirty="0"/>
              <a:t>12AA</a:t>
            </a:r>
            <a:endParaRPr sz="3600" dirty="0"/>
          </a:p>
        </p:txBody>
      </p:sp>
      <p:sp>
        <p:nvSpPr>
          <p:cNvPr id="7" name="object 7"/>
          <p:cNvSpPr txBox="1"/>
          <p:nvPr/>
        </p:nvSpPr>
        <p:spPr>
          <a:xfrm>
            <a:off x="457200" y="1625011"/>
            <a:ext cx="7844155" cy="4044697"/>
          </a:xfrm>
          <a:prstGeom prst="rect">
            <a:avLst/>
          </a:prstGeom>
        </p:spPr>
        <p:txBody>
          <a:bodyPr vert="horz" wrap="square" lIns="0" tIns="12700" rIns="0" bIns="0" rtlCol="0">
            <a:spAutoFit/>
          </a:bodyPr>
          <a:lstStyle/>
          <a:p>
            <a:pPr marL="353060" marR="5080" indent="-340995" algn="just">
              <a:lnSpc>
                <a:spcPct val="100000"/>
              </a:lnSpc>
              <a:spcBef>
                <a:spcPts val="100"/>
              </a:spcBef>
              <a:buFont typeface="Arial"/>
              <a:buChar char="•"/>
              <a:tabLst>
                <a:tab pos="355600" algn="l"/>
              </a:tabLst>
            </a:pPr>
            <a:r>
              <a:rPr sz="2200" dirty="0">
                <a:solidFill>
                  <a:srgbClr val="FF0000"/>
                </a:solidFill>
                <a:latin typeface="Cambria"/>
                <a:cs typeface="Cambria"/>
              </a:rPr>
              <a:t>Section</a:t>
            </a:r>
            <a:r>
              <a:rPr sz="2200" spc="300" dirty="0">
                <a:solidFill>
                  <a:srgbClr val="FF0000"/>
                </a:solidFill>
                <a:latin typeface="Cambria"/>
                <a:cs typeface="Cambria"/>
              </a:rPr>
              <a:t>   </a:t>
            </a:r>
            <a:r>
              <a:rPr sz="2200" dirty="0">
                <a:solidFill>
                  <a:srgbClr val="FF0000"/>
                </a:solidFill>
                <a:latin typeface="Cambria"/>
                <a:cs typeface="Cambria"/>
              </a:rPr>
              <a:t>115TD</a:t>
            </a:r>
            <a:r>
              <a:rPr sz="2200" spc="300" dirty="0">
                <a:solidFill>
                  <a:srgbClr val="FF0000"/>
                </a:solidFill>
                <a:latin typeface="Cambria"/>
                <a:cs typeface="Cambria"/>
              </a:rPr>
              <a:t>   </a:t>
            </a:r>
            <a:r>
              <a:rPr sz="2200" dirty="0">
                <a:solidFill>
                  <a:srgbClr val="FF0000"/>
                </a:solidFill>
                <a:latin typeface="Cambria"/>
                <a:cs typeface="Cambria"/>
              </a:rPr>
              <a:t>will</a:t>
            </a:r>
            <a:r>
              <a:rPr sz="2200" spc="300" dirty="0">
                <a:solidFill>
                  <a:srgbClr val="FF0000"/>
                </a:solidFill>
                <a:latin typeface="Cambria"/>
                <a:cs typeface="Cambria"/>
              </a:rPr>
              <a:t>   </a:t>
            </a:r>
            <a:r>
              <a:rPr sz="2200" dirty="0">
                <a:solidFill>
                  <a:srgbClr val="FF0000"/>
                </a:solidFill>
                <a:latin typeface="Cambria"/>
                <a:cs typeface="Cambria"/>
              </a:rPr>
              <a:t>become</a:t>
            </a:r>
            <a:r>
              <a:rPr sz="2200" spc="315" dirty="0">
                <a:solidFill>
                  <a:srgbClr val="FF0000"/>
                </a:solidFill>
                <a:latin typeface="Cambria"/>
                <a:cs typeface="Cambria"/>
              </a:rPr>
              <a:t>   </a:t>
            </a:r>
            <a:r>
              <a:rPr sz="2200" dirty="0">
                <a:solidFill>
                  <a:srgbClr val="FF0000"/>
                </a:solidFill>
                <a:latin typeface="Cambria"/>
                <a:cs typeface="Cambria"/>
              </a:rPr>
              <a:t>applicable</a:t>
            </a:r>
            <a:r>
              <a:rPr sz="2200" spc="305" dirty="0">
                <a:solidFill>
                  <a:srgbClr val="FF0000"/>
                </a:solidFill>
                <a:latin typeface="Cambria"/>
                <a:cs typeface="Cambria"/>
              </a:rPr>
              <a:t>   </a:t>
            </a:r>
            <a:r>
              <a:rPr sz="2200" dirty="0">
                <a:latin typeface="Cambria"/>
                <a:cs typeface="Cambria"/>
              </a:rPr>
              <a:t>if,</a:t>
            </a:r>
            <a:r>
              <a:rPr sz="2200" spc="300" dirty="0">
                <a:latin typeface="Cambria"/>
                <a:cs typeface="Cambria"/>
              </a:rPr>
              <a:t>   </a:t>
            </a:r>
            <a:r>
              <a:rPr sz="2200" spc="-20" dirty="0">
                <a:latin typeface="Cambria"/>
                <a:cs typeface="Cambria"/>
              </a:rPr>
              <a:t>such 	</a:t>
            </a:r>
            <a:r>
              <a:rPr sz="2200" spc="-10" dirty="0">
                <a:latin typeface="Cambria"/>
                <a:cs typeface="Cambria"/>
              </a:rPr>
              <a:t>withdrawal</a:t>
            </a:r>
            <a:r>
              <a:rPr sz="2200" spc="-65" dirty="0">
                <a:latin typeface="Cambria"/>
                <a:cs typeface="Cambria"/>
              </a:rPr>
              <a:t> </a:t>
            </a:r>
            <a:r>
              <a:rPr sz="2200" dirty="0">
                <a:latin typeface="Cambria"/>
                <a:cs typeface="Cambria"/>
              </a:rPr>
              <a:t>attains</a:t>
            </a:r>
            <a:r>
              <a:rPr sz="2200" spc="-70" dirty="0">
                <a:latin typeface="Cambria"/>
                <a:cs typeface="Cambria"/>
              </a:rPr>
              <a:t> </a:t>
            </a:r>
            <a:r>
              <a:rPr sz="2200" spc="-10" dirty="0">
                <a:latin typeface="Cambria"/>
                <a:cs typeface="Cambria"/>
              </a:rPr>
              <a:t>finality</a:t>
            </a:r>
            <a:endParaRPr sz="2200" dirty="0">
              <a:latin typeface="Cambria"/>
              <a:cs typeface="Cambria"/>
            </a:endParaRPr>
          </a:p>
          <a:p>
            <a:pPr>
              <a:lnSpc>
                <a:spcPct val="100000"/>
              </a:lnSpc>
              <a:spcBef>
                <a:spcPts val="1220"/>
              </a:spcBef>
              <a:buFont typeface="Arial"/>
              <a:buChar char="•"/>
            </a:pPr>
            <a:endParaRPr sz="2200" dirty="0">
              <a:latin typeface="Cambria"/>
              <a:cs typeface="Cambria"/>
            </a:endParaRPr>
          </a:p>
          <a:p>
            <a:pPr marL="353060" marR="5715" indent="-340995" algn="just">
              <a:lnSpc>
                <a:spcPct val="100000"/>
              </a:lnSpc>
              <a:buFont typeface="Arial"/>
              <a:buChar char="•"/>
              <a:tabLst>
                <a:tab pos="355600" algn="l"/>
              </a:tabLst>
            </a:pPr>
            <a:r>
              <a:rPr sz="2200" dirty="0">
                <a:latin typeface="Cambria"/>
                <a:cs typeface="Cambria"/>
              </a:rPr>
              <a:t>In</a:t>
            </a:r>
            <a:r>
              <a:rPr sz="2200" spc="40" dirty="0">
                <a:latin typeface="Cambria"/>
                <a:cs typeface="Cambria"/>
              </a:rPr>
              <a:t>  </a:t>
            </a:r>
            <a:r>
              <a:rPr sz="2200" dirty="0">
                <a:latin typeface="Cambria"/>
                <a:cs typeface="Cambria"/>
              </a:rPr>
              <a:t>such</a:t>
            </a:r>
            <a:r>
              <a:rPr sz="2200" spc="40" dirty="0">
                <a:latin typeface="Cambria"/>
                <a:cs typeface="Cambria"/>
              </a:rPr>
              <a:t>  </a:t>
            </a:r>
            <a:r>
              <a:rPr sz="2200" dirty="0">
                <a:latin typeface="Cambria"/>
                <a:cs typeface="Cambria"/>
              </a:rPr>
              <a:t>case</a:t>
            </a:r>
            <a:r>
              <a:rPr sz="2200" spc="55" dirty="0">
                <a:latin typeface="Cambria"/>
                <a:cs typeface="Cambria"/>
              </a:rPr>
              <a:t>  </a:t>
            </a:r>
            <a:r>
              <a:rPr sz="2200" dirty="0">
                <a:latin typeface="Cambria"/>
                <a:cs typeface="Cambria"/>
              </a:rPr>
              <a:t>the</a:t>
            </a:r>
            <a:r>
              <a:rPr sz="2200" spc="45" dirty="0">
                <a:latin typeface="Cambria"/>
                <a:cs typeface="Cambria"/>
              </a:rPr>
              <a:t>  </a:t>
            </a:r>
            <a:r>
              <a:rPr sz="2200" dirty="0">
                <a:latin typeface="Cambria"/>
                <a:cs typeface="Cambria"/>
              </a:rPr>
              <a:t>assesse</a:t>
            </a:r>
            <a:r>
              <a:rPr sz="2200" spc="50" dirty="0">
                <a:latin typeface="Cambria"/>
                <a:cs typeface="Cambria"/>
              </a:rPr>
              <a:t>  </a:t>
            </a:r>
            <a:r>
              <a:rPr sz="2200" dirty="0">
                <a:latin typeface="Cambria"/>
                <a:cs typeface="Cambria"/>
              </a:rPr>
              <a:t>has</a:t>
            </a:r>
            <a:r>
              <a:rPr sz="2200" spc="45" dirty="0">
                <a:latin typeface="Cambria"/>
                <a:cs typeface="Cambria"/>
              </a:rPr>
              <a:t>  </a:t>
            </a:r>
            <a:r>
              <a:rPr sz="2200" dirty="0">
                <a:latin typeface="Cambria"/>
                <a:cs typeface="Cambria"/>
              </a:rPr>
              <a:t>to</a:t>
            </a:r>
            <a:r>
              <a:rPr sz="2200" spc="45" dirty="0">
                <a:latin typeface="Cambria"/>
                <a:cs typeface="Cambria"/>
              </a:rPr>
              <a:t>  </a:t>
            </a:r>
            <a:r>
              <a:rPr sz="2200" dirty="0">
                <a:solidFill>
                  <a:srgbClr val="FF0000"/>
                </a:solidFill>
                <a:latin typeface="Cambria"/>
                <a:cs typeface="Cambria"/>
              </a:rPr>
              <a:t>transfer</a:t>
            </a:r>
            <a:r>
              <a:rPr sz="2200" spc="40" dirty="0">
                <a:solidFill>
                  <a:srgbClr val="FF0000"/>
                </a:solidFill>
                <a:latin typeface="Cambria"/>
                <a:cs typeface="Cambria"/>
              </a:rPr>
              <a:t>  </a:t>
            </a:r>
            <a:r>
              <a:rPr sz="2200" dirty="0">
                <a:solidFill>
                  <a:srgbClr val="FF0000"/>
                </a:solidFill>
                <a:latin typeface="Cambria"/>
                <a:cs typeface="Cambria"/>
              </a:rPr>
              <a:t>its</a:t>
            </a:r>
            <a:r>
              <a:rPr sz="2200" spc="50" dirty="0">
                <a:solidFill>
                  <a:srgbClr val="FF0000"/>
                </a:solidFill>
                <a:latin typeface="Cambria"/>
                <a:cs typeface="Cambria"/>
              </a:rPr>
              <a:t>  </a:t>
            </a:r>
            <a:r>
              <a:rPr sz="2200" dirty="0">
                <a:solidFill>
                  <a:srgbClr val="FF0000"/>
                </a:solidFill>
                <a:latin typeface="Cambria"/>
                <a:cs typeface="Cambria"/>
              </a:rPr>
              <a:t>assets</a:t>
            </a:r>
            <a:r>
              <a:rPr sz="2200" spc="45" dirty="0">
                <a:solidFill>
                  <a:srgbClr val="FF0000"/>
                </a:solidFill>
                <a:latin typeface="Cambria"/>
                <a:cs typeface="Cambria"/>
              </a:rPr>
              <a:t>  </a:t>
            </a:r>
            <a:r>
              <a:rPr sz="2200" spc="-25" dirty="0">
                <a:solidFill>
                  <a:srgbClr val="FF0000"/>
                </a:solidFill>
                <a:latin typeface="Cambria"/>
                <a:cs typeface="Cambria"/>
              </a:rPr>
              <a:t>to 	</a:t>
            </a:r>
            <a:r>
              <a:rPr sz="2200" dirty="0">
                <a:solidFill>
                  <a:srgbClr val="FF0000"/>
                </a:solidFill>
                <a:latin typeface="Cambria"/>
                <a:cs typeface="Cambria"/>
              </a:rPr>
              <a:t>another</a:t>
            </a:r>
            <a:r>
              <a:rPr sz="2200" spc="145" dirty="0">
                <a:solidFill>
                  <a:srgbClr val="FF0000"/>
                </a:solidFill>
                <a:latin typeface="Cambria"/>
                <a:cs typeface="Cambria"/>
              </a:rPr>
              <a:t> </a:t>
            </a:r>
            <a:r>
              <a:rPr sz="2200" dirty="0">
                <a:solidFill>
                  <a:srgbClr val="FF0000"/>
                </a:solidFill>
                <a:latin typeface="Cambria"/>
                <a:cs typeface="Cambria"/>
              </a:rPr>
              <a:t>registered</a:t>
            </a:r>
            <a:r>
              <a:rPr sz="2200" spc="160" dirty="0">
                <a:solidFill>
                  <a:srgbClr val="FF0000"/>
                </a:solidFill>
                <a:latin typeface="Cambria"/>
                <a:cs typeface="Cambria"/>
              </a:rPr>
              <a:t> </a:t>
            </a:r>
            <a:r>
              <a:rPr sz="2200" dirty="0">
                <a:solidFill>
                  <a:srgbClr val="FF0000"/>
                </a:solidFill>
                <a:latin typeface="Cambria"/>
                <a:cs typeface="Cambria"/>
              </a:rPr>
              <a:t>or</a:t>
            </a:r>
            <a:r>
              <a:rPr sz="2200" spc="155" dirty="0">
                <a:solidFill>
                  <a:srgbClr val="FF0000"/>
                </a:solidFill>
                <a:latin typeface="Cambria"/>
                <a:cs typeface="Cambria"/>
              </a:rPr>
              <a:t> </a:t>
            </a:r>
            <a:r>
              <a:rPr sz="2200" dirty="0">
                <a:solidFill>
                  <a:srgbClr val="FF0000"/>
                </a:solidFill>
                <a:latin typeface="Cambria"/>
                <a:cs typeface="Cambria"/>
              </a:rPr>
              <a:t>approved</a:t>
            </a:r>
            <a:r>
              <a:rPr sz="2200" spc="155" dirty="0">
                <a:solidFill>
                  <a:srgbClr val="FF0000"/>
                </a:solidFill>
                <a:latin typeface="Cambria"/>
                <a:cs typeface="Cambria"/>
              </a:rPr>
              <a:t> </a:t>
            </a:r>
            <a:r>
              <a:rPr sz="2200" dirty="0">
                <a:solidFill>
                  <a:srgbClr val="FF0000"/>
                </a:solidFill>
                <a:latin typeface="Cambria"/>
                <a:cs typeface="Cambria"/>
              </a:rPr>
              <a:t>trust</a:t>
            </a:r>
            <a:r>
              <a:rPr sz="2200" spc="155" dirty="0">
                <a:solidFill>
                  <a:srgbClr val="FF0000"/>
                </a:solidFill>
                <a:latin typeface="Cambria"/>
                <a:cs typeface="Cambria"/>
              </a:rPr>
              <a:t> </a:t>
            </a:r>
            <a:r>
              <a:rPr sz="2200" dirty="0">
                <a:latin typeface="Cambria"/>
                <a:cs typeface="Cambria"/>
              </a:rPr>
              <a:t>within</a:t>
            </a:r>
            <a:r>
              <a:rPr sz="2200" spc="155" dirty="0">
                <a:latin typeface="Cambria"/>
                <a:cs typeface="Cambria"/>
              </a:rPr>
              <a:t> </a:t>
            </a:r>
            <a:r>
              <a:rPr sz="2200" dirty="0">
                <a:latin typeface="Cambria"/>
                <a:cs typeface="Cambria"/>
              </a:rPr>
              <a:t>one</a:t>
            </a:r>
            <a:r>
              <a:rPr sz="2200" spc="160" dirty="0">
                <a:latin typeface="Cambria"/>
                <a:cs typeface="Cambria"/>
              </a:rPr>
              <a:t> </a:t>
            </a:r>
            <a:r>
              <a:rPr sz="2200" dirty="0">
                <a:latin typeface="Cambria"/>
                <a:cs typeface="Cambria"/>
              </a:rPr>
              <a:t>year</a:t>
            </a:r>
            <a:r>
              <a:rPr sz="2200" spc="160" dirty="0">
                <a:latin typeface="Cambria"/>
                <a:cs typeface="Cambria"/>
              </a:rPr>
              <a:t> </a:t>
            </a:r>
            <a:r>
              <a:rPr sz="2200" spc="-25" dirty="0">
                <a:latin typeface="Cambria"/>
                <a:cs typeface="Cambria"/>
              </a:rPr>
              <a:t>or 	</a:t>
            </a:r>
            <a:r>
              <a:rPr sz="2200" dirty="0">
                <a:solidFill>
                  <a:srgbClr val="FF0000"/>
                </a:solidFill>
                <a:latin typeface="Cambria"/>
                <a:cs typeface="Cambria"/>
              </a:rPr>
              <a:t>otherwise</a:t>
            </a:r>
            <a:r>
              <a:rPr sz="2200" spc="110" dirty="0">
                <a:solidFill>
                  <a:srgbClr val="FF0000"/>
                </a:solidFill>
                <a:latin typeface="Cambria"/>
                <a:cs typeface="Cambria"/>
              </a:rPr>
              <a:t>  </a:t>
            </a:r>
            <a:r>
              <a:rPr sz="2200" dirty="0">
                <a:solidFill>
                  <a:srgbClr val="FF0000"/>
                </a:solidFill>
                <a:latin typeface="Cambria"/>
                <a:cs typeface="Cambria"/>
              </a:rPr>
              <a:t>pay</a:t>
            </a:r>
            <a:r>
              <a:rPr sz="2200" spc="110" dirty="0">
                <a:solidFill>
                  <a:srgbClr val="FF0000"/>
                </a:solidFill>
                <a:latin typeface="Cambria"/>
                <a:cs typeface="Cambria"/>
              </a:rPr>
              <a:t>  </a:t>
            </a:r>
            <a:r>
              <a:rPr sz="2200" dirty="0">
                <a:solidFill>
                  <a:srgbClr val="FF0000"/>
                </a:solidFill>
                <a:latin typeface="Cambria"/>
                <a:cs typeface="Cambria"/>
              </a:rPr>
              <a:t>tax</a:t>
            </a:r>
            <a:r>
              <a:rPr sz="2200" spc="110" dirty="0">
                <a:solidFill>
                  <a:srgbClr val="FF0000"/>
                </a:solidFill>
                <a:latin typeface="Cambria"/>
                <a:cs typeface="Cambria"/>
              </a:rPr>
              <a:t>  </a:t>
            </a:r>
            <a:r>
              <a:rPr sz="2200" dirty="0">
                <a:solidFill>
                  <a:srgbClr val="FF0000"/>
                </a:solidFill>
                <a:latin typeface="Cambria"/>
                <a:cs typeface="Cambria"/>
              </a:rPr>
              <a:t>at</a:t>
            </a:r>
            <a:r>
              <a:rPr sz="2200" spc="105" dirty="0">
                <a:solidFill>
                  <a:srgbClr val="FF0000"/>
                </a:solidFill>
                <a:latin typeface="Cambria"/>
                <a:cs typeface="Cambria"/>
              </a:rPr>
              <a:t>  </a:t>
            </a:r>
            <a:r>
              <a:rPr sz="2200" dirty="0">
                <a:solidFill>
                  <a:srgbClr val="FF0000"/>
                </a:solidFill>
                <a:latin typeface="Cambria"/>
                <a:cs typeface="Cambria"/>
              </a:rPr>
              <a:t>MMR</a:t>
            </a:r>
            <a:r>
              <a:rPr sz="2200" spc="105" dirty="0">
                <a:solidFill>
                  <a:srgbClr val="FF0000"/>
                </a:solidFill>
                <a:latin typeface="Cambria"/>
                <a:cs typeface="Cambria"/>
              </a:rPr>
              <a:t>  </a:t>
            </a:r>
            <a:r>
              <a:rPr sz="2200" dirty="0">
                <a:solidFill>
                  <a:srgbClr val="FF0000"/>
                </a:solidFill>
                <a:latin typeface="Cambria"/>
                <a:cs typeface="Cambria"/>
              </a:rPr>
              <a:t>on</a:t>
            </a:r>
            <a:r>
              <a:rPr sz="2200" spc="110" dirty="0">
                <a:solidFill>
                  <a:srgbClr val="FF0000"/>
                </a:solidFill>
                <a:latin typeface="Cambria"/>
                <a:cs typeface="Cambria"/>
              </a:rPr>
              <a:t>  </a:t>
            </a:r>
            <a:r>
              <a:rPr sz="2200" dirty="0">
                <a:solidFill>
                  <a:srgbClr val="FF0000"/>
                </a:solidFill>
                <a:latin typeface="Cambria"/>
                <a:cs typeface="Cambria"/>
              </a:rPr>
              <a:t>accreted</a:t>
            </a:r>
            <a:r>
              <a:rPr sz="2200" spc="110" dirty="0">
                <a:solidFill>
                  <a:srgbClr val="FF0000"/>
                </a:solidFill>
                <a:latin typeface="Cambria"/>
                <a:cs typeface="Cambria"/>
              </a:rPr>
              <a:t>  </a:t>
            </a:r>
            <a:r>
              <a:rPr sz="2200" dirty="0">
                <a:solidFill>
                  <a:srgbClr val="FF0000"/>
                </a:solidFill>
                <a:latin typeface="Cambria"/>
                <a:cs typeface="Cambria"/>
              </a:rPr>
              <a:t>income-</a:t>
            </a:r>
            <a:r>
              <a:rPr sz="2200" spc="105" dirty="0">
                <a:solidFill>
                  <a:srgbClr val="FF0000"/>
                </a:solidFill>
                <a:latin typeface="Cambria"/>
                <a:cs typeface="Cambria"/>
              </a:rPr>
              <a:t>  </a:t>
            </a:r>
            <a:r>
              <a:rPr sz="2200" spc="-25" dirty="0">
                <a:latin typeface="Cambria"/>
                <a:cs typeface="Cambria"/>
              </a:rPr>
              <a:t>The 	</a:t>
            </a:r>
            <a:r>
              <a:rPr sz="2200" dirty="0">
                <a:latin typeface="Cambria"/>
                <a:cs typeface="Cambria"/>
              </a:rPr>
              <a:t>liability</a:t>
            </a:r>
            <a:r>
              <a:rPr sz="2200" spc="-55" dirty="0">
                <a:latin typeface="Cambria"/>
                <a:cs typeface="Cambria"/>
              </a:rPr>
              <a:t> </a:t>
            </a:r>
            <a:r>
              <a:rPr sz="2200" dirty="0">
                <a:latin typeface="Cambria"/>
                <a:cs typeface="Cambria"/>
              </a:rPr>
              <a:t>will</a:t>
            </a:r>
            <a:r>
              <a:rPr sz="2200" spc="-40" dirty="0">
                <a:latin typeface="Cambria"/>
                <a:cs typeface="Cambria"/>
              </a:rPr>
              <a:t> </a:t>
            </a:r>
            <a:r>
              <a:rPr sz="2200" dirty="0">
                <a:latin typeface="Cambria"/>
                <a:cs typeface="Cambria"/>
              </a:rPr>
              <a:t>be</a:t>
            </a:r>
            <a:r>
              <a:rPr sz="2200" spc="-20" dirty="0">
                <a:latin typeface="Cambria"/>
                <a:cs typeface="Cambria"/>
              </a:rPr>
              <a:t> </a:t>
            </a:r>
            <a:r>
              <a:rPr sz="2200" dirty="0">
                <a:latin typeface="Cambria"/>
                <a:cs typeface="Cambria"/>
              </a:rPr>
              <a:t>on</a:t>
            </a:r>
            <a:r>
              <a:rPr sz="2200" spc="-30" dirty="0">
                <a:latin typeface="Cambria"/>
                <a:cs typeface="Cambria"/>
              </a:rPr>
              <a:t> </a:t>
            </a:r>
            <a:r>
              <a:rPr sz="2200" dirty="0">
                <a:latin typeface="Cambria"/>
                <a:cs typeface="Cambria"/>
              </a:rPr>
              <a:t>the</a:t>
            </a:r>
            <a:r>
              <a:rPr sz="2200" spc="-30" dirty="0">
                <a:latin typeface="Cambria"/>
                <a:cs typeface="Cambria"/>
              </a:rPr>
              <a:t> </a:t>
            </a:r>
            <a:r>
              <a:rPr sz="2200" dirty="0">
                <a:latin typeface="Cambria"/>
                <a:cs typeface="Cambria"/>
              </a:rPr>
              <a:t>trust</a:t>
            </a:r>
            <a:r>
              <a:rPr sz="2200" spc="-45" dirty="0">
                <a:latin typeface="Cambria"/>
                <a:cs typeface="Cambria"/>
              </a:rPr>
              <a:t> </a:t>
            </a:r>
            <a:r>
              <a:rPr sz="2200" dirty="0">
                <a:latin typeface="Cambria"/>
                <a:cs typeface="Cambria"/>
              </a:rPr>
              <a:t>as</a:t>
            </a:r>
            <a:r>
              <a:rPr sz="2200" spc="-25" dirty="0">
                <a:latin typeface="Cambria"/>
                <a:cs typeface="Cambria"/>
              </a:rPr>
              <a:t> </a:t>
            </a:r>
            <a:r>
              <a:rPr sz="2200" dirty="0">
                <a:latin typeface="Cambria"/>
                <a:cs typeface="Cambria"/>
              </a:rPr>
              <a:t>well</a:t>
            </a:r>
            <a:r>
              <a:rPr sz="2200" spc="-20" dirty="0">
                <a:latin typeface="Cambria"/>
                <a:cs typeface="Cambria"/>
              </a:rPr>
              <a:t> </a:t>
            </a:r>
            <a:r>
              <a:rPr sz="2200" dirty="0">
                <a:latin typeface="Cambria"/>
                <a:cs typeface="Cambria"/>
              </a:rPr>
              <a:t>as</a:t>
            </a:r>
            <a:r>
              <a:rPr sz="2200" spc="-35" dirty="0">
                <a:latin typeface="Cambria"/>
                <a:cs typeface="Cambria"/>
              </a:rPr>
              <a:t> </a:t>
            </a:r>
            <a:r>
              <a:rPr sz="2200" spc="-10" dirty="0">
                <a:latin typeface="Cambria"/>
                <a:cs typeface="Cambria"/>
              </a:rPr>
              <a:t>trustees</a:t>
            </a:r>
            <a:endParaRPr sz="2200" dirty="0">
              <a:latin typeface="Cambria"/>
              <a:cs typeface="Cambria"/>
            </a:endParaRPr>
          </a:p>
          <a:p>
            <a:pPr>
              <a:lnSpc>
                <a:spcPct val="100000"/>
              </a:lnSpc>
              <a:spcBef>
                <a:spcPts val="1220"/>
              </a:spcBef>
              <a:buFont typeface="Arial"/>
              <a:buChar char="•"/>
            </a:pPr>
            <a:endParaRPr sz="2200" dirty="0">
              <a:latin typeface="Cambria"/>
              <a:cs typeface="Cambria"/>
            </a:endParaRPr>
          </a:p>
          <a:p>
            <a:pPr marL="353060" marR="5080" indent="-340995" algn="just">
              <a:lnSpc>
                <a:spcPct val="100000"/>
              </a:lnSpc>
              <a:buFont typeface="Arial"/>
              <a:buChar char="•"/>
              <a:tabLst>
                <a:tab pos="355600" algn="l"/>
              </a:tabLst>
            </a:pPr>
            <a:r>
              <a:rPr sz="2200" dirty="0">
                <a:latin typeface="Cambria"/>
                <a:cs typeface="Cambria"/>
              </a:rPr>
              <a:t>Accreted</a:t>
            </a:r>
            <a:r>
              <a:rPr sz="2200" spc="225" dirty="0">
                <a:latin typeface="Cambria"/>
                <a:cs typeface="Cambria"/>
              </a:rPr>
              <a:t> </a:t>
            </a:r>
            <a:r>
              <a:rPr sz="2200" dirty="0">
                <a:latin typeface="Cambria"/>
                <a:cs typeface="Cambria"/>
              </a:rPr>
              <a:t>income</a:t>
            </a:r>
            <a:r>
              <a:rPr sz="2200" spc="225" dirty="0">
                <a:latin typeface="Cambria"/>
                <a:cs typeface="Cambria"/>
              </a:rPr>
              <a:t> </a:t>
            </a:r>
            <a:r>
              <a:rPr sz="2200" dirty="0">
                <a:latin typeface="Cambria"/>
                <a:cs typeface="Cambria"/>
              </a:rPr>
              <a:t>means</a:t>
            </a:r>
            <a:r>
              <a:rPr sz="2200" spc="225" dirty="0">
                <a:latin typeface="Cambria"/>
                <a:cs typeface="Cambria"/>
              </a:rPr>
              <a:t> </a:t>
            </a:r>
            <a:r>
              <a:rPr sz="2200" dirty="0">
                <a:latin typeface="Cambria"/>
                <a:cs typeface="Cambria"/>
              </a:rPr>
              <a:t>present</a:t>
            </a:r>
            <a:r>
              <a:rPr sz="2200" spc="225" dirty="0">
                <a:latin typeface="Cambria"/>
                <a:cs typeface="Cambria"/>
              </a:rPr>
              <a:t> </a:t>
            </a:r>
            <a:r>
              <a:rPr sz="2200" dirty="0">
                <a:latin typeface="Cambria"/>
                <a:cs typeface="Cambria"/>
              </a:rPr>
              <a:t>fair</a:t>
            </a:r>
            <a:r>
              <a:rPr sz="2200" spc="220" dirty="0">
                <a:latin typeface="Cambria"/>
                <a:cs typeface="Cambria"/>
              </a:rPr>
              <a:t> </a:t>
            </a:r>
            <a:r>
              <a:rPr sz="2200" dirty="0">
                <a:latin typeface="Cambria"/>
                <a:cs typeface="Cambria"/>
              </a:rPr>
              <a:t>value</a:t>
            </a:r>
            <a:r>
              <a:rPr sz="2200" spc="215" dirty="0">
                <a:latin typeface="Cambria"/>
                <a:cs typeface="Cambria"/>
              </a:rPr>
              <a:t> </a:t>
            </a:r>
            <a:r>
              <a:rPr sz="2200" dirty="0">
                <a:latin typeface="Cambria"/>
                <a:cs typeface="Cambria"/>
              </a:rPr>
              <a:t>of</a:t>
            </a:r>
            <a:r>
              <a:rPr sz="2200" spc="220" dirty="0">
                <a:latin typeface="Cambria"/>
                <a:cs typeface="Cambria"/>
              </a:rPr>
              <a:t> </a:t>
            </a:r>
            <a:r>
              <a:rPr sz="2200" dirty="0">
                <a:latin typeface="Cambria"/>
                <a:cs typeface="Cambria"/>
              </a:rPr>
              <a:t>assets</a:t>
            </a:r>
            <a:r>
              <a:rPr sz="2200" spc="229" dirty="0">
                <a:latin typeface="Cambria"/>
                <a:cs typeface="Cambria"/>
              </a:rPr>
              <a:t> </a:t>
            </a:r>
            <a:r>
              <a:rPr sz="2200" spc="-20" dirty="0">
                <a:latin typeface="Cambria"/>
                <a:cs typeface="Cambria"/>
              </a:rPr>
              <a:t>less 	</a:t>
            </a:r>
            <a:r>
              <a:rPr sz="2200" dirty="0">
                <a:latin typeface="Cambria"/>
                <a:cs typeface="Cambria"/>
              </a:rPr>
              <a:t>liabilities</a:t>
            </a:r>
            <a:r>
              <a:rPr sz="2200" spc="40" dirty="0">
                <a:latin typeface="Cambria"/>
                <a:cs typeface="Cambria"/>
              </a:rPr>
              <a:t> </a:t>
            </a:r>
            <a:r>
              <a:rPr sz="2200" dirty="0">
                <a:latin typeface="Cambria"/>
                <a:cs typeface="Cambria"/>
              </a:rPr>
              <a:t>(reduced</a:t>
            </a:r>
            <a:r>
              <a:rPr sz="2200" spc="35" dirty="0">
                <a:latin typeface="Cambria"/>
                <a:cs typeface="Cambria"/>
              </a:rPr>
              <a:t> </a:t>
            </a:r>
            <a:r>
              <a:rPr sz="2200" dirty="0">
                <a:latin typeface="Cambria"/>
                <a:cs typeface="Cambria"/>
              </a:rPr>
              <a:t>by</a:t>
            </a:r>
            <a:r>
              <a:rPr sz="2200" spc="40" dirty="0">
                <a:latin typeface="Cambria"/>
                <a:cs typeface="Cambria"/>
              </a:rPr>
              <a:t> </a:t>
            </a:r>
            <a:r>
              <a:rPr sz="2200" dirty="0">
                <a:latin typeface="Cambria"/>
                <a:cs typeface="Cambria"/>
              </a:rPr>
              <a:t>the</a:t>
            </a:r>
            <a:r>
              <a:rPr sz="2200" spc="35" dirty="0">
                <a:latin typeface="Cambria"/>
                <a:cs typeface="Cambria"/>
              </a:rPr>
              <a:t> </a:t>
            </a:r>
            <a:r>
              <a:rPr sz="2200" dirty="0">
                <a:latin typeface="Cambria"/>
                <a:cs typeface="Cambria"/>
              </a:rPr>
              <a:t>value</a:t>
            </a:r>
            <a:r>
              <a:rPr sz="2200" spc="40" dirty="0">
                <a:latin typeface="Cambria"/>
                <a:cs typeface="Cambria"/>
              </a:rPr>
              <a:t> </a:t>
            </a:r>
            <a:r>
              <a:rPr sz="2200" dirty="0">
                <a:latin typeface="Cambria"/>
                <a:cs typeface="Cambria"/>
              </a:rPr>
              <a:t>of</a:t>
            </a:r>
            <a:r>
              <a:rPr sz="2200" spc="50" dirty="0">
                <a:latin typeface="Cambria"/>
                <a:cs typeface="Cambria"/>
              </a:rPr>
              <a:t> </a:t>
            </a:r>
            <a:r>
              <a:rPr sz="2200" dirty="0">
                <a:latin typeface="Cambria"/>
                <a:cs typeface="Cambria"/>
              </a:rPr>
              <a:t>creations</a:t>
            </a:r>
            <a:r>
              <a:rPr sz="2200" spc="45" dirty="0">
                <a:latin typeface="Cambria"/>
                <a:cs typeface="Cambria"/>
              </a:rPr>
              <a:t> </a:t>
            </a:r>
            <a:r>
              <a:rPr sz="2200" dirty="0">
                <a:latin typeface="Cambria"/>
                <a:cs typeface="Cambria"/>
              </a:rPr>
              <a:t>of</a:t>
            </a:r>
            <a:r>
              <a:rPr sz="2200" spc="40" dirty="0">
                <a:latin typeface="Cambria"/>
                <a:cs typeface="Cambria"/>
              </a:rPr>
              <a:t> </a:t>
            </a:r>
            <a:r>
              <a:rPr sz="2200" dirty="0">
                <a:latin typeface="Cambria"/>
                <a:cs typeface="Cambria"/>
              </a:rPr>
              <a:t>assets</a:t>
            </a:r>
            <a:r>
              <a:rPr sz="2200" spc="40" dirty="0">
                <a:latin typeface="Cambria"/>
                <a:cs typeface="Cambria"/>
              </a:rPr>
              <a:t> </a:t>
            </a:r>
            <a:r>
              <a:rPr sz="2200" spc="-25" dirty="0">
                <a:latin typeface="Cambria"/>
                <a:cs typeface="Cambria"/>
              </a:rPr>
              <a:t>not 	</a:t>
            </a:r>
            <a:r>
              <a:rPr sz="2200" dirty="0">
                <a:latin typeface="Cambria"/>
                <a:cs typeface="Cambria"/>
              </a:rPr>
              <a:t>acquired</a:t>
            </a:r>
            <a:r>
              <a:rPr sz="2200" spc="-70" dirty="0">
                <a:latin typeface="Cambria"/>
                <a:cs typeface="Cambria"/>
              </a:rPr>
              <a:t> </a:t>
            </a:r>
            <a:r>
              <a:rPr sz="2200" dirty="0">
                <a:latin typeface="Cambria"/>
                <a:cs typeface="Cambria"/>
              </a:rPr>
              <a:t>by</a:t>
            </a:r>
            <a:r>
              <a:rPr sz="2200" spc="-75" dirty="0">
                <a:latin typeface="Cambria"/>
                <a:cs typeface="Cambria"/>
              </a:rPr>
              <a:t> </a:t>
            </a:r>
            <a:r>
              <a:rPr sz="2200" dirty="0">
                <a:latin typeface="Cambria"/>
                <a:cs typeface="Cambria"/>
              </a:rPr>
              <a:t>utilization</a:t>
            </a:r>
            <a:r>
              <a:rPr sz="2200" spc="-95" dirty="0">
                <a:latin typeface="Cambria"/>
                <a:cs typeface="Cambria"/>
              </a:rPr>
              <a:t> </a:t>
            </a:r>
            <a:r>
              <a:rPr sz="2200" dirty="0">
                <a:latin typeface="Cambria"/>
                <a:cs typeface="Cambria"/>
              </a:rPr>
              <a:t>of</a:t>
            </a:r>
            <a:r>
              <a:rPr sz="2200" spc="-80" dirty="0">
                <a:latin typeface="Cambria"/>
                <a:cs typeface="Cambria"/>
              </a:rPr>
              <a:t> </a:t>
            </a:r>
            <a:r>
              <a:rPr sz="2200" dirty="0">
                <a:latin typeface="Cambria"/>
                <a:cs typeface="Cambria"/>
              </a:rPr>
              <a:t>acquired</a:t>
            </a:r>
            <a:r>
              <a:rPr sz="2200" spc="-70" dirty="0">
                <a:latin typeface="Cambria"/>
                <a:cs typeface="Cambria"/>
              </a:rPr>
              <a:t> </a:t>
            </a:r>
            <a:r>
              <a:rPr sz="2200" spc="-10" dirty="0">
                <a:latin typeface="Cambria"/>
                <a:cs typeface="Cambria"/>
              </a:rPr>
              <a:t>income)</a:t>
            </a:r>
            <a:endParaRPr sz="2200" dirty="0">
              <a:latin typeface="Cambria"/>
              <a:cs typeface="Cambria"/>
            </a:endParaRPr>
          </a:p>
        </p:txBody>
      </p:sp>
      <p:sp>
        <p:nvSpPr>
          <p:cNvPr id="2" name="Slide Number Placeholder 1">
            <a:extLst>
              <a:ext uri="{FF2B5EF4-FFF2-40B4-BE49-F238E27FC236}">
                <a16:creationId xmlns:a16="http://schemas.microsoft.com/office/drawing/2014/main" id="{9D0D93A7-A4A3-48C9-AAA4-C8C52B77B0D1}"/>
              </a:ext>
            </a:extLst>
          </p:cNvPr>
          <p:cNvSpPr>
            <a:spLocks noGrp="1"/>
          </p:cNvSpPr>
          <p:nvPr>
            <p:ph type="sldNum" sz="quarter" idx="12"/>
          </p:nvPr>
        </p:nvSpPr>
        <p:spPr/>
        <p:txBody>
          <a:bodyPr/>
          <a:lstStyle/>
          <a:p>
            <a:fld id="{B6F15528-21DE-4FAA-801E-634DDDAF4B2B}" type="slidenum">
              <a:rPr lang="en-IN" smtClean="0"/>
              <a:t>43</a:t>
            </a:fld>
            <a:endParaRPr lang="en-IN"/>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title"/>
          </p:nvPr>
        </p:nvSpPr>
        <p:spPr>
          <a:xfrm>
            <a:off x="304800" y="337059"/>
            <a:ext cx="7772400" cy="666208"/>
          </a:xfrm>
          <a:prstGeom prst="rect">
            <a:avLst/>
          </a:prstGeom>
        </p:spPr>
        <p:txBody>
          <a:bodyPr vert="horz" wrap="square" lIns="0" tIns="111125" rIns="0" bIns="0" rtlCol="0">
            <a:spAutoFit/>
          </a:bodyPr>
          <a:lstStyle/>
          <a:p>
            <a:pPr marL="497840" algn="l">
              <a:lnSpc>
                <a:spcPct val="100000"/>
              </a:lnSpc>
              <a:spcBef>
                <a:spcPts val="875"/>
              </a:spcBef>
            </a:pPr>
            <a:r>
              <a:rPr sz="3600" dirty="0"/>
              <a:t>Specified</a:t>
            </a:r>
            <a:r>
              <a:rPr sz="3600" spc="-15" dirty="0"/>
              <a:t> </a:t>
            </a:r>
            <a:r>
              <a:rPr sz="3600" dirty="0"/>
              <a:t>violation</a:t>
            </a:r>
            <a:r>
              <a:rPr sz="3600" spc="-50" dirty="0"/>
              <a:t> </a:t>
            </a:r>
            <a:r>
              <a:rPr sz="3600" dirty="0"/>
              <a:t>meaning</a:t>
            </a:r>
            <a:r>
              <a:rPr sz="3600" spc="-35" dirty="0"/>
              <a:t> </a:t>
            </a:r>
            <a:r>
              <a:rPr sz="3600" dirty="0"/>
              <a:t>Section</a:t>
            </a:r>
            <a:r>
              <a:rPr sz="3600" spc="-20" dirty="0"/>
              <a:t> </a:t>
            </a:r>
            <a:r>
              <a:rPr sz="3600" spc="-25" dirty="0"/>
              <a:t>12A</a:t>
            </a:r>
            <a:endParaRPr sz="3600" dirty="0"/>
          </a:p>
        </p:txBody>
      </p:sp>
      <p:sp>
        <p:nvSpPr>
          <p:cNvPr id="6" name="object 6"/>
          <p:cNvSpPr txBox="1"/>
          <p:nvPr/>
        </p:nvSpPr>
        <p:spPr>
          <a:xfrm>
            <a:off x="649922" y="1452246"/>
            <a:ext cx="7844155" cy="5014834"/>
          </a:xfrm>
          <a:prstGeom prst="rect">
            <a:avLst/>
          </a:prstGeom>
        </p:spPr>
        <p:txBody>
          <a:bodyPr vert="horz" wrap="square" lIns="0" tIns="13335" rIns="0" bIns="0" rtlCol="0">
            <a:spAutoFit/>
          </a:bodyPr>
          <a:lstStyle/>
          <a:p>
            <a:pPr marL="355600" marR="5080" indent="-342900">
              <a:lnSpc>
                <a:spcPct val="100000"/>
              </a:lnSpc>
              <a:spcBef>
                <a:spcPts val="105"/>
              </a:spcBef>
              <a:buFont typeface="Arial"/>
              <a:buChar char="•"/>
              <a:tabLst>
                <a:tab pos="355600" algn="l"/>
                <a:tab pos="2070100" algn="l"/>
                <a:tab pos="3707129" algn="l"/>
                <a:tab pos="5241925" algn="l"/>
                <a:tab pos="6142990" algn="l"/>
                <a:tab pos="6584950" algn="l"/>
                <a:tab pos="7651750" algn="l"/>
              </a:tabLst>
            </a:pPr>
            <a:r>
              <a:rPr sz="2000" dirty="0">
                <a:latin typeface="Cambria"/>
                <a:cs typeface="Cambria"/>
              </a:rPr>
              <a:t>Application</a:t>
            </a:r>
            <a:r>
              <a:rPr sz="2000" spc="40" dirty="0">
                <a:latin typeface="Cambria"/>
                <a:cs typeface="Cambria"/>
              </a:rPr>
              <a:t>  </a:t>
            </a:r>
            <a:r>
              <a:rPr sz="2000" spc="-25" dirty="0">
                <a:latin typeface="Cambria"/>
                <a:cs typeface="Cambria"/>
              </a:rPr>
              <a:t>of</a:t>
            </a:r>
            <a:r>
              <a:rPr sz="2000" dirty="0">
                <a:latin typeface="Cambria"/>
                <a:cs typeface="Cambria"/>
              </a:rPr>
              <a:t>	income</a:t>
            </a:r>
            <a:r>
              <a:rPr sz="2000" spc="45" dirty="0">
                <a:latin typeface="Cambria"/>
                <a:cs typeface="Cambria"/>
              </a:rPr>
              <a:t>  </a:t>
            </a:r>
            <a:r>
              <a:rPr sz="2000" spc="-20" dirty="0">
                <a:solidFill>
                  <a:srgbClr val="FF0000"/>
                </a:solidFill>
                <a:latin typeface="Cambria"/>
                <a:cs typeface="Cambria"/>
              </a:rPr>
              <a:t>other</a:t>
            </a:r>
            <a:r>
              <a:rPr sz="2000" dirty="0">
                <a:solidFill>
                  <a:srgbClr val="FF0000"/>
                </a:solidFill>
                <a:latin typeface="Cambria"/>
                <a:cs typeface="Cambria"/>
              </a:rPr>
              <a:t>	than</a:t>
            </a:r>
            <a:r>
              <a:rPr sz="2000" spc="40" dirty="0">
                <a:solidFill>
                  <a:srgbClr val="FF0000"/>
                </a:solidFill>
                <a:latin typeface="Cambria"/>
                <a:cs typeface="Cambria"/>
              </a:rPr>
              <a:t>  </a:t>
            </a:r>
            <a:r>
              <a:rPr sz="2000" dirty="0">
                <a:solidFill>
                  <a:srgbClr val="FF0000"/>
                </a:solidFill>
                <a:latin typeface="Cambria"/>
                <a:cs typeface="Cambria"/>
              </a:rPr>
              <a:t>for</a:t>
            </a:r>
            <a:r>
              <a:rPr sz="2000" spc="45" dirty="0">
                <a:solidFill>
                  <a:srgbClr val="FF0000"/>
                </a:solidFill>
                <a:latin typeface="Cambria"/>
                <a:cs typeface="Cambria"/>
              </a:rPr>
              <a:t>  </a:t>
            </a:r>
            <a:r>
              <a:rPr sz="2000" spc="-25" dirty="0">
                <a:solidFill>
                  <a:srgbClr val="FF0000"/>
                </a:solidFill>
                <a:latin typeface="Cambria"/>
                <a:cs typeface="Cambria"/>
              </a:rPr>
              <a:t>the</a:t>
            </a:r>
            <a:r>
              <a:rPr sz="2000" dirty="0">
                <a:solidFill>
                  <a:srgbClr val="FF0000"/>
                </a:solidFill>
                <a:latin typeface="Cambria"/>
                <a:cs typeface="Cambria"/>
              </a:rPr>
              <a:t>	</a:t>
            </a:r>
            <a:r>
              <a:rPr sz="2000" spc="-10" dirty="0">
                <a:solidFill>
                  <a:srgbClr val="FF0000"/>
                </a:solidFill>
                <a:latin typeface="Cambria"/>
                <a:cs typeface="Cambria"/>
              </a:rPr>
              <a:t>objects</a:t>
            </a:r>
            <a:r>
              <a:rPr sz="2000" dirty="0">
                <a:solidFill>
                  <a:srgbClr val="FF0000"/>
                </a:solidFill>
                <a:latin typeface="Cambria"/>
                <a:cs typeface="Cambria"/>
              </a:rPr>
              <a:t>	</a:t>
            </a:r>
            <a:r>
              <a:rPr sz="2000" spc="-25" dirty="0">
                <a:latin typeface="Cambria"/>
                <a:cs typeface="Cambria"/>
              </a:rPr>
              <a:t>for</a:t>
            </a:r>
            <a:r>
              <a:rPr sz="2000" dirty="0">
                <a:latin typeface="Cambria"/>
                <a:cs typeface="Cambria"/>
              </a:rPr>
              <a:t>	which</a:t>
            </a:r>
            <a:r>
              <a:rPr sz="2000" spc="35" dirty="0">
                <a:latin typeface="Cambria"/>
                <a:cs typeface="Cambria"/>
              </a:rPr>
              <a:t>  </a:t>
            </a:r>
            <a:r>
              <a:rPr sz="2000" spc="-25" dirty="0">
                <a:latin typeface="Cambria"/>
                <a:cs typeface="Cambria"/>
              </a:rPr>
              <a:t>it</a:t>
            </a:r>
            <a:r>
              <a:rPr sz="2000" dirty="0">
                <a:latin typeface="Cambria"/>
                <a:cs typeface="Cambria"/>
              </a:rPr>
              <a:t>	</a:t>
            </a:r>
            <a:r>
              <a:rPr sz="2000" spc="-25" dirty="0">
                <a:latin typeface="Cambria"/>
                <a:cs typeface="Cambria"/>
              </a:rPr>
              <a:t>is </a:t>
            </a:r>
            <a:r>
              <a:rPr sz="2000" spc="-10" dirty="0">
                <a:latin typeface="Cambria"/>
                <a:cs typeface="Cambria"/>
              </a:rPr>
              <a:t>established.</a:t>
            </a:r>
            <a:endParaRPr sz="2000" dirty="0">
              <a:latin typeface="Cambria"/>
              <a:cs typeface="Cambria"/>
            </a:endParaRPr>
          </a:p>
          <a:p>
            <a:pPr>
              <a:lnSpc>
                <a:spcPct val="100000"/>
              </a:lnSpc>
              <a:spcBef>
                <a:spcPts val="55"/>
              </a:spcBef>
              <a:buFont typeface="Arial"/>
              <a:buChar char="•"/>
            </a:pPr>
            <a:endParaRPr sz="2000" dirty="0">
              <a:latin typeface="Cambria"/>
              <a:cs typeface="Cambria"/>
            </a:endParaRPr>
          </a:p>
          <a:p>
            <a:pPr marL="355600" marR="5715" indent="-342900">
              <a:lnSpc>
                <a:spcPct val="100000"/>
              </a:lnSpc>
              <a:buFont typeface="Arial"/>
              <a:buChar char="•"/>
              <a:tabLst>
                <a:tab pos="355600" algn="l"/>
              </a:tabLst>
            </a:pPr>
            <a:r>
              <a:rPr sz="2000" dirty="0">
                <a:latin typeface="Cambria"/>
                <a:cs typeface="Cambria"/>
              </a:rPr>
              <a:t>Religious</a:t>
            </a:r>
            <a:r>
              <a:rPr sz="2000" spc="-35" dirty="0">
                <a:latin typeface="Cambria"/>
                <a:cs typeface="Cambria"/>
              </a:rPr>
              <a:t> </a:t>
            </a:r>
            <a:r>
              <a:rPr sz="2000" dirty="0">
                <a:latin typeface="Cambria"/>
                <a:cs typeface="Cambria"/>
              </a:rPr>
              <a:t>trust</a:t>
            </a:r>
            <a:r>
              <a:rPr sz="2000" spc="-30" dirty="0">
                <a:latin typeface="Cambria"/>
                <a:cs typeface="Cambria"/>
              </a:rPr>
              <a:t> </a:t>
            </a:r>
            <a:r>
              <a:rPr sz="2000" dirty="0">
                <a:latin typeface="Cambria"/>
                <a:cs typeface="Cambria"/>
              </a:rPr>
              <a:t>as</a:t>
            </a:r>
            <a:r>
              <a:rPr sz="2000" spc="-40" dirty="0">
                <a:latin typeface="Cambria"/>
                <a:cs typeface="Cambria"/>
              </a:rPr>
              <a:t> </a:t>
            </a:r>
            <a:r>
              <a:rPr sz="2000" dirty="0">
                <a:latin typeface="Cambria"/>
                <a:cs typeface="Cambria"/>
              </a:rPr>
              <a:t>applied</a:t>
            </a:r>
            <a:r>
              <a:rPr sz="2000" spc="-45" dirty="0">
                <a:latin typeface="Cambria"/>
                <a:cs typeface="Cambria"/>
              </a:rPr>
              <a:t> </a:t>
            </a:r>
            <a:r>
              <a:rPr sz="2000" dirty="0">
                <a:latin typeface="Cambria"/>
                <a:cs typeface="Cambria"/>
              </a:rPr>
              <a:t>its</a:t>
            </a:r>
            <a:r>
              <a:rPr sz="2000" spc="-30" dirty="0">
                <a:latin typeface="Cambria"/>
                <a:cs typeface="Cambria"/>
              </a:rPr>
              <a:t> </a:t>
            </a:r>
            <a:r>
              <a:rPr sz="2000" dirty="0">
                <a:latin typeface="Cambria"/>
                <a:cs typeface="Cambria"/>
              </a:rPr>
              <a:t>income</a:t>
            </a:r>
            <a:r>
              <a:rPr sz="2000" spc="-35" dirty="0">
                <a:latin typeface="Cambria"/>
                <a:cs typeface="Cambria"/>
              </a:rPr>
              <a:t> </a:t>
            </a:r>
            <a:r>
              <a:rPr sz="2000" dirty="0">
                <a:latin typeface="Cambria"/>
                <a:cs typeface="Cambria"/>
              </a:rPr>
              <a:t>which</a:t>
            </a:r>
            <a:r>
              <a:rPr sz="2000" spc="-30" dirty="0">
                <a:latin typeface="Cambria"/>
                <a:cs typeface="Cambria"/>
              </a:rPr>
              <a:t> </a:t>
            </a:r>
            <a:r>
              <a:rPr sz="2000" dirty="0">
                <a:solidFill>
                  <a:srgbClr val="FF0000"/>
                </a:solidFill>
                <a:latin typeface="Cambria"/>
                <a:cs typeface="Cambria"/>
              </a:rPr>
              <a:t>does</a:t>
            </a:r>
            <a:r>
              <a:rPr sz="2000" spc="-40" dirty="0">
                <a:solidFill>
                  <a:srgbClr val="FF0000"/>
                </a:solidFill>
                <a:latin typeface="Cambria"/>
                <a:cs typeface="Cambria"/>
              </a:rPr>
              <a:t> </a:t>
            </a:r>
            <a:r>
              <a:rPr sz="2000" dirty="0">
                <a:solidFill>
                  <a:srgbClr val="FF0000"/>
                </a:solidFill>
                <a:latin typeface="Cambria"/>
                <a:cs typeface="Cambria"/>
              </a:rPr>
              <a:t>not</a:t>
            </a:r>
            <a:r>
              <a:rPr sz="2000" spc="-35" dirty="0">
                <a:solidFill>
                  <a:srgbClr val="FF0000"/>
                </a:solidFill>
                <a:latin typeface="Cambria"/>
                <a:cs typeface="Cambria"/>
              </a:rPr>
              <a:t> </a:t>
            </a:r>
            <a:r>
              <a:rPr sz="2000" dirty="0">
                <a:solidFill>
                  <a:srgbClr val="FF0000"/>
                </a:solidFill>
                <a:latin typeface="Cambria"/>
                <a:cs typeface="Cambria"/>
              </a:rPr>
              <a:t>ensure</a:t>
            </a:r>
            <a:r>
              <a:rPr sz="2000" spc="-35" dirty="0">
                <a:solidFill>
                  <a:srgbClr val="FF0000"/>
                </a:solidFill>
                <a:latin typeface="Cambria"/>
                <a:cs typeface="Cambria"/>
              </a:rPr>
              <a:t> </a:t>
            </a:r>
            <a:r>
              <a:rPr sz="2000" dirty="0">
                <a:solidFill>
                  <a:srgbClr val="FF0000"/>
                </a:solidFill>
                <a:latin typeface="Cambria"/>
                <a:cs typeface="Cambria"/>
              </a:rPr>
              <a:t>benefit</a:t>
            </a:r>
            <a:r>
              <a:rPr sz="2000" spc="-35" dirty="0">
                <a:solidFill>
                  <a:srgbClr val="FF0000"/>
                </a:solidFill>
                <a:latin typeface="Cambria"/>
                <a:cs typeface="Cambria"/>
              </a:rPr>
              <a:t> </a:t>
            </a:r>
            <a:r>
              <a:rPr sz="2000" spc="-25" dirty="0">
                <a:solidFill>
                  <a:srgbClr val="FF0000"/>
                </a:solidFill>
                <a:latin typeface="Cambria"/>
                <a:cs typeface="Cambria"/>
              </a:rPr>
              <a:t>of </a:t>
            </a:r>
            <a:r>
              <a:rPr sz="2000" dirty="0">
                <a:solidFill>
                  <a:srgbClr val="FF0000"/>
                </a:solidFill>
                <a:latin typeface="Cambria"/>
                <a:cs typeface="Cambria"/>
              </a:rPr>
              <a:t>the</a:t>
            </a:r>
            <a:r>
              <a:rPr sz="2000" spc="-40" dirty="0">
                <a:solidFill>
                  <a:srgbClr val="FF0000"/>
                </a:solidFill>
                <a:latin typeface="Cambria"/>
                <a:cs typeface="Cambria"/>
              </a:rPr>
              <a:t> </a:t>
            </a:r>
            <a:r>
              <a:rPr sz="2000" dirty="0">
                <a:solidFill>
                  <a:srgbClr val="FF0000"/>
                </a:solidFill>
                <a:latin typeface="Cambria"/>
                <a:cs typeface="Cambria"/>
              </a:rPr>
              <a:t>public</a:t>
            </a:r>
            <a:r>
              <a:rPr sz="2000" spc="-30" dirty="0">
                <a:solidFill>
                  <a:srgbClr val="FF0000"/>
                </a:solidFill>
                <a:latin typeface="Cambria"/>
                <a:cs typeface="Cambria"/>
              </a:rPr>
              <a:t> </a:t>
            </a:r>
            <a:r>
              <a:rPr sz="2000" dirty="0">
                <a:latin typeface="Cambria"/>
                <a:cs typeface="Cambria"/>
              </a:rPr>
              <a:t>or</a:t>
            </a:r>
            <a:r>
              <a:rPr sz="2000" spc="-50" dirty="0">
                <a:latin typeface="Cambria"/>
                <a:cs typeface="Cambria"/>
              </a:rPr>
              <a:t> </a:t>
            </a:r>
            <a:r>
              <a:rPr sz="2000" dirty="0">
                <a:latin typeface="Cambria"/>
                <a:cs typeface="Cambria"/>
              </a:rPr>
              <a:t>benefit</a:t>
            </a:r>
            <a:r>
              <a:rPr sz="2000" spc="-30" dirty="0">
                <a:latin typeface="Cambria"/>
                <a:cs typeface="Cambria"/>
              </a:rPr>
              <a:t> </a:t>
            </a:r>
            <a:r>
              <a:rPr sz="2000" dirty="0">
                <a:latin typeface="Cambria"/>
                <a:cs typeface="Cambria"/>
              </a:rPr>
              <a:t>only</a:t>
            </a:r>
            <a:r>
              <a:rPr sz="2000" spc="-45" dirty="0">
                <a:latin typeface="Cambria"/>
                <a:cs typeface="Cambria"/>
              </a:rPr>
              <a:t> </a:t>
            </a:r>
            <a:r>
              <a:rPr sz="2000" dirty="0">
                <a:latin typeface="Cambria"/>
                <a:cs typeface="Cambria"/>
              </a:rPr>
              <a:t>to</a:t>
            </a:r>
            <a:r>
              <a:rPr sz="2000" spc="-40" dirty="0">
                <a:latin typeface="Cambria"/>
                <a:cs typeface="Cambria"/>
              </a:rPr>
              <a:t> </a:t>
            </a:r>
            <a:r>
              <a:rPr sz="2000" dirty="0">
                <a:latin typeface="Cambria"/>
                <a:cs typeface="Cambria"/>
              </a:rPr>
              <a:t>particular</a:t>
            </a:r>
            <a:r>
              <a:rPr sz="2000" spc="-70" dirty="0">
                <a:latin typeface="Cambria"/>
                <a:cs typeface="Cambria"/>
              </a:rPr>
              <a:t> </a:t>
            </a:r>
            <a:r>
              <a:rPr sz="2000" dirty="0">
                <a:latin typeface="Cambria"/>
                <a:cs typeface="Cambria"/>
              </a:rPr>
              <a:t>religious</a:t>
            </a:r>
            <a:r>
              <a:rPr sz="2000" spc="-55" dirty="0">
                <a:latin typeface="Cambria"/>
                <a:cs typeface="Cambria"/>
              </a:rPr>
              <a:t> </a:t>
            </a:r>
            <a:r>
              <a:rPr sz="2000" dirty="0">
                <a:latin typeface="Cambria"/>
                <a:cs typeface="Cambria"/>
              </a:rPr>
              <a:t>community</a:t>
            </a:r>
            <a:r>
              <a:rPr sz="2000" spc="-65" dirty="0">
                <a:latin typeface="Cambria"/>
                <a:cs typeface="Cambria"/>
              </a:rPr>
              <a:t> </a:t>
            </a:r>
            <a:r>
              <a:rPr sz="2000" dirty="0">
                <a:latin typeface="Cambria"/>
                <a:cs typeface="Cambria"/>
              </a:rPr>
              <a:t>or</a:t>
            </a:r>
            <a:r>
              <a:rPr sz="2000" spc="-50" dirty="0">
                <a:latin typeface="Cambria"/>
                <a:cs typeface="Cambria"/>
              </a:rPr>
              <a:t> </a:t>
            </a:r>
            <a:r>
              <a:rPr sz="2000" spc="-10" dirty="0">
                <a:latin typeface="Cambria"/>
                <a:cs typeface="Cambria"/>
              </a:rPr>
              <a:t>caste.</a:t>
            </a:r>
            <a:endParaRPr sz="2000" dirty="0">
              <a:latin typeface="Cambria"/>
              <a:cs typeface="Cambria"/>
            </a:endParaRPr>
          </a:p>
          <a:p>
            <a:pPr>
              <a:lnSpc>
                <a:spcPct val="100000"/>
              </a:lnSpc>
              <a:spcBef>
                <a:spcPts val="55"/>
              </a:spcBef>
              <a:buFont typeface="Arial"/>
              <a:buChar char="•"/>
            </a:pPr>
            <a:endParaRPr sz="2000" dirty="0">
              <a:latin typeface="Cambria"/>
              <a:cs typeface="Cambria"/>
            </a:endParaRPr>
          </a:p>
          <a:p>
            <a:pPr marL="354965" indent="-342265">
              <a:lnSpc>
                <a:spcPct val="100000"/>
              </a:lnSpc>
              <a:buFont typeface="Arial"/>
              <a:buChar char="•"/>
              <a:tabLst>
                <a:tab pos="354965" algn="l"/>
                <a:tab pos="829310" algn="l"/>
                <a:tab pos="1924050" algn="l"/>
                <a:tab pos="2739390" algn="l"/>
                <a:tab pos="3114040" algn="l"/>
                <a:tab pos="4239260" algn="l"/>
                <a:tab pos="4716145" algn="l"/>
                <a:tab pos="5825490" algn="l"/>
                <a:tab pos="6645909" algn="l"/>
                <a:tab pos="7181850" algn="l"/>
                <a:tab pos="7567930" algn="l"/>
              </a:tabLst>
            </a:pPr>
            <a:r>
              <a:rPr sz="2000" spc="-25" dirty="0">
                <a:solidFill>
                  <a:srgbClr val="FF0000"/>
                </a:solidFill>
                <a:latin typeface="Cambria"/>
                <a:cs typeface="Cambria"/>
              </a:rPr>
              <a:t>No</a:t>
            </a:r>
            <a:r>
              <a:rPr sz="2000" dirty="0">
                <a:solidFill>
                  <a:srgbClr val="FF0000"/>
                </a:solidFill>
                <a:latin typeface="Cambria"/>
                <a:cs typeface="Cambria"/>
              </a:rPr>
              <a:t>	</a:t>
            </a:r>
            <a:r>
              <a:rPr sz="2000" spc="-10" dirty="0">
                <a:solidFill>
                  <a:srgbClr val="FF0000"/>
                </a:solidFill>
                <a:latin typeface="Cambria"/>
                <a:cs typeface="Cambria"/>
              </a:rPr>
              <a:t>separate</a:t>
            </a:r>
            <a:r>
              <a:rPr sz="2000" dirty="0">
                <a:solidFill>
                  <a:srgbClr val="FF0000"/>
                </a:solidFill>
                <a:latin typeface="Cambria"/>
                <a:cs typeface="Cambria"/>
              </a:rPr>
              <a:t>	</a:t>
            </a:r>
            <a:r>
              <a:rPr sz="2000" spc="-10" dirty="0">
                <a:solidFill>
                  <a:srgbClr val="FF0000"/>
                </a:solidFill>
                <a:latin typeface="Cambria"/>
                <a:cs typeface="Cambria"/>
              </a:rPr>
              <a:t>books</a:t>
            </a:r>
            <a:r>
              <a:rPr sz="2000" dirty="0">
                <a:solidFill>
                  <a:srgbClr val="FF0000"/>
                </a:solidFill>
                <a:latin typeface="Cambria"/>
                <a:cs typeface="Cambria"/>
              </a:rPr>
              <a:t>	</a:t>
            </a:r>
            <a:r>
              <a:rPr sz="2000" spc="-25" dirty="0">
                <a:solidFill>
                  <a:srgbClr val="FF0000"/>
                </a:solidFill>
                <a:latin typeface="Cambria"/>
                <a:cs typeface="Cambria"/>
              </a:rPr>
              <a:t>of</a:t>
            </a:r>
            <a:r>
              <a:rPr sz="2000" dirty="0">
                <a:solidFill>
                  <a:srgbClr val="FF0000"/>
                </a:solidFill>
                <a:latin typeface="Cambria"/>
                <a:cs typeface="Cambria"/>
              </a:rPr>
              <a:t>	</a:t>
            </a:r>
            <a:r>
              <a:rPr sz="2000" spc="-10" dirty="0">
                <a:solidFill>
                  <a:srgbClr val="FF0000"/>
                </a:solidFill>
                <a:latin typeface="Cambria"/>
                <a:cs typeface="Cambria"/>
              </a:rPr>
              <a:t>accounts</a:t>
            </a:r>
            <a:r>
              <a:rPr sz="2000" dirty="0">
                <a:solidFill>
                  <a:srgbClr val="FF0000"/>
                </a:solidFill>
                <a:latin typeface="Cambria"/>
                <a:cs typeface="Cambria"/>
              </a:rPr>
              <a:t>	</a:t>
            </a:r>
            <a:r>
              <a:rPr sz="2000" spc="-25" dirty="0">
                <a:solidFill>
                  <a:srgbClr val="FF0000"/>
                </a:solidFill>
                <a:latin typeface="Cambria"/>
                <a:cs typeface="Cambria"/>
              </a:rPr>
              <a:t>for</a:t>
            </a:r>
            <a:r>
              <a:rPr sz="2000" dirty="0">
                <a:solidFill>
                  <a:srgbClr val="FF0000"/>
                </a:solidFill>
                <a:latin typeface="Cambria"/>
                <a:cs typeface="Cambria"/>
              </a:rPr>
              <a:t>	</a:t>
            </a:r>
            <a:r>
              <a:rPr sz="2000" spc="-10" dirty="0">
                <a:solidFill>
                  <a:srgbClr val="FF0000"/>
                </a:solidFill>
                <a:latin typeface="Cambria"/>
                <a:cs typeface="Cambria"/>
              </a:rPr>
              <a:t>business</a:t>
            </a:r>
            <a:r>
              <a:rPr sz="2000" dirty="0">
                <a:solidFill>
                  <a:srgbClr val="FF0000"/>
                </a:solidFill>
                <a:latin typeface="Cambria"/>
                <a:cs typeface="Cambria"/>
              </a:rPr>
              <a:t>	</a:t>
            </a:r>
            <a:r>
              <a:rPr sz="2000" spc="-10" dirty="0">
                <a:latin typeface="Cambria"/>
                <a:cs typeface="Cambria"/>
              </a:rPr>
              <a:t>which</a:t>
            </a:r>
            <a:r>
              <a:rPr sz="2000" dirty="0">
                <a:latin typeface="Cambria"/>
                <a:cs typeface="Cambria"/>
              </a:rPr>
              <a:t>	</a:t>
            </a:r>
            <a:r>
              <a:rPr sz="2000" spc="-25" dirty="0">
                <a:latin typeface="Cambria"/>
                <a:cs typeface="Cambria"/>
              </a:rPr>
              <a:t>has</a:t>
            </a:r>
            <a:r>
              <a:rPr sz="2000" dirty="0">
                <a:latin typeface="Cambria"/>
                <a:cs typeface="Cambria"/>
              </a:rPr>
              <a:t>	</a:t>
            </a:r>
            <a:r>
              <a:rPr sz="2000" spc="-25" dirty="0">
                <a:latin typeface="Cambria"/>
                <a:cs typeface="Cambria"/>
              </a:rPr>
              <a:t>to</a:t>
            </a:r>
            <a:r>
              <a:rPr sz="2000" dirty="0">
                <a:latin typeface="Cambria"/>
                <a:cs typeface="Cambria"/>
              </a:rPr>
              <a:t>	</a:t>
            </a:r>
            <a:r>
              <a:rPr sz="2000" spc="-25" dirty="0">
                <a:latin typeface="Cambria"/>
                <a:cs typeface="Cambria"/>
              </a:rPr>
              <a:t>be</a:t>
            </a:r>
            <a:endParaRPr sz="2000" dirty="0">
              <a:latin typeface="Cambria"/>
              <a:cs typeface="Cambria"/>
            </a:endParaRPr>
          </a:p>
          <a:p>
            <a:pPr marL="355600">
              <a:lnSpc>
                <a:spcPct val="100000"/>
              </a:lnSpc>
            </a:pPr>
            <a:r>
              <a:rPr sz="2000" dirty="0">
                <a:latin typeface="Cambria"/>
                <a:cs typeface="Cambria"/>
              </a:rPr>
              <a:t>incidental</a:t>
            </a:r>
            <a:r>
              <a:rPr sz="2000" spc="-65" dirty="0">
                <a:latin typeface="Cambria"/>
                <a:cs typeface="Cambria"/>
              </a:rPr>
              <a:t> </a:t>
            </a:r>
            <a:r>
              <a:rPr sz="2000" spc="-10" dirty="0">
                <a:latin typeface="Cambria"/>
                <a:cs typeface="Cambria"/>
              </a:rPr>
              <a:t>business.</a:t>
            </a:r>
            <a:endParaRPr sz="2000" dirty="0">
              <a:latin typeface="Cambria"/>
              <a:cs typeface="Cambria"/>
            </a:endParaRPr>
          </a:p>
          <a:p>
            <a:pPr>
              <a:lnSpc>
                <a:spcPct val="100000"/>
              </a:lnSpc>
              <a:spcBef>
                <a:spcPts val="55"/>
              </a:spcBef>
            </a:pPr>
            <a:endParaRPr sz="2000" dirty="0">
              <a:latin typeface="Cambria"/>
              <a:cs typeface="Cambria"/>
            </a:endParaRPr>
          </a:p>
          <a:p>
            <a:pPr marL="354965" indent="-342265" algn="just">
              <a:lnSpc>
                <a:spcPct val="100000"/>
              </a:lnSpc>
              <a:spcBef>
                <a:spcPts val="5"/>
              </a:spcBef>
              <a:buFont typeface="Arial"/>
              <a:buChar char="•"/>
              <a:tabLst>
                <a:tab pos="354965" algn="l"/>
              </a:tabLst>
            </a:pPr>
            <a:r>
              <a:rPr sz="2000" dirty="0">
                <a:latin typeface="Cambria"/>
                <a:cs typeface="Cambria"/>
              </a:rPr>
              <a:t>Any</a:t>
            </a:r>
            <a:r>
              <a:rPr sz="2000" spc="-40" dirty="0">
                <a:latin typeface="Cambria"/>
                <a:cs typeface="Cambria"/>
              </a:rPr>
              <a:t> </a:t>
            </a:r>
            <a:r>
              <a:rPr sz="2000" dirty="0">
                <a:solidFill>
                  <a:srgbClr val="FF0000"/>
                </a:solidFill>
                <a:latin typeface="Cambria"/>
                <a:cs typeface="Cambria"/>
              </a:rPr>
              <a:t>business</a:t>
            </a:r>
            <a:r>
              <a:rPr sz="2000" spc="-25" dirty="0">
                <a:solidFill>
                  <a:srgbClr val="FF0000"/>
                </a:solidFill>
                <a:latin typeface="Cambria"/>
                <a:cs typeface="Cambria"/>
              </a:rPr>
              <a:t> </a:t>
            </a:r>
            <a:r>
              <a:rPr sz="2000" dirty="0">
                <a:solidFill>
                  <a:srgbClr val="FF0000"/>
                </a:solidFill>
                <a:latin typeface="Cambria"/>
                <a:cs typeface="Cambria"/>
              </a:rPr>
              <a:t>carried</a:t>
            </a:r>
            <a:r>
              <a:rPr sz="2000" spc="-40" dirty="0">
                <a:solidFill>
                  <a:srgbClr val="FF0000"/>
                </a:solidFill>
                <a:latin typeface="Cambria"/>
                <a:cs typeface="Cambria"/>
              </a:rPr>
              <a:t> </a:t>
            </a:r>
            <a:r>
              <a:rPr sz="2000" dirty="0">
                <a:latin typeface="Cambria"/>
                <a:cs typeface="Cambria"/>
              </a:rPr>
              <a:t>which</a:t>
            </a:r>
            <a:r>
              <a:rPr sz="2000" spc="-30" dirty="0">
                <a:latin typeface="Cambria"/>
                <a:cs typeface="Cambria"/>
              </a:rPr>
              <a:t> </a:t>
            </a:r>
            <a:r>
              <a:rPr sz="2000" dirty="0">
                <a:latin typeface="Cambria"/>
                <a:cs typeface="Cambria"/>
              </a:rPr>
              <a:t>is</a:t>
            </a:r>
            <a:r>
              <a:rPr sz="2000" spc="-30" dirty="0">
                <a:latin typeface="Cambria"/>
                <a:cs typeface="Cambria"/>
              </a:rPr>
              <a:t> </a:t>
            </a:r>
            <a:r>
              <a:rPr sz="2000" dirty="0">
                <a:solidFill>
                  <a:srgbClr val="FF0000"/>
                </a:solidFill>
                <a:latin typeface="Cambria"/>
                <a:cs typeface="Cambria"/>
              </a:rPr>
              <a:t>not</a:t>
            </a:r>
            <a:r>
              <a:rPr sz="2000" spc="-40" dirty="0">
                <a:solidFill>
                  <a:srgbClr val="FF0000"/>
                </a:solidFill>
                <a:latin typeface="Cambria"/>
                <a:cs typeface="Cambria"/>
              </a:rPr>
              <a:t> </a:t>
            </a:r>
            <a:r>
              <a:rPr sz="2000" dirty="0">
                <a:solidFill>
                  <a:srgbClr val="FF0000"/>
                </a:solidFill>
                <a:latin typeface="Cambria"/>
                <a:cs typeface="Cambria"/>
              </a:rPr>
              <a:t>incidental</a:t>
            </a:r>
            <a:r>
              <a:rPr sz="2000" spc="-55" dirty="0">
                <a:solidFill>
                  <a:srgbClr val="FF0000"/>
                </a:solidFill>
                <a:latin typeface="Cambria"/>
                <a:cs typeface="Cambria"/>
              </a:rPr>
              <a:t> </a:t>
            </a:r>
            <a:r>
              <a:rPr sz="2000" dirty="0">
                <a:solidFill>
                  <a:srgbClr val="FF0000"/>
                </a:solidFill>
                <a:latin typeface="Cambria"/>
                <a:cs typeface="Cambria"/>
              </a:rPr>
              <a:t>to</a:t>
            </a:r>
            <a:r>
              <a:rPr sz="2000" spc="-55" dirty="0">
                <a:solidFill>
                  <a:srgbClr val="FF0000"/>
                </a:solidFill>
                <a:latin typeface="Cambria"/>
                <a:cs typeface="Cambria"/>
              </a:rPr>
              <a:t> </a:t>
            </a:r>
            <a:r>
              <a:rPr sz="2000" dirty="0">
                <a:solidFill>
                  <a:srgbClr val="FF0000"/>
                </a:solidFill>
                <a:latin typeface="Cambria"/>
                <a:cs typeface="Cambria"/>
              </a:rPr>
              <a:t>the</a:t>
            </a:r>
            <a:r>
              <a:rPr sz="2000" spc="-40" dirty="0">
                <a:solidFill>
                  <a:srgbClr val="FF0000"/>
                </a:solidFill>
                <a:latin typeface="Cambria"/>
                <a:cs typeface="Cambria"/>
              </a:rPr>
              <a:t> </a:t>
            </a:r>
            <a:r>
              <a:rPr sz="2000" spc="-10" dirty="0">
                <a:solidFill>
                  <a:srgbClr val="FF0000"/>
                </a:solidFill>
                <a:latin typeface="Cambria"/>
                <a:cs typeface="Cambria"/>
              </a:rPr>
              <a:t>object</a:t>
            </a:r>
            <a:endParaRPr sz="2000" dirty="0">
              <a:latin typeface="Cambria"/>
              <a:cs typeface="Cambria"/>
            </a:endParaRPr>
          </a:p>
          <a:p>
            <a:pPr>
              <a:lnSpc>
                <a:spcPct val="100000"/>
              </a:lnSpc>
              <a:spcBef>
                <a:spcPts val="55"/>
              </a:spcBef>
              <a:buFont typeface="Arial"/>
              <a:buChar char="•"/>
            </a:pPr>
            <a:endParaRPr sz="2000" dirty="0">
              <a:latin typeface="Cambria"/>
              <a:cs typeface="Cambria"/>
            </a:endParaRPr>
          </a:p>
          <a:p>
            <a:pPr marL="354965" indent="-342265">
              <a:lnSpc>
                <a:spcPct val="100000"/>
              </a:lnSpc>
              <a:buFont typeface="Arial"/>
              <a:buChar char="•"/>
              <a:tabLst>
                <a:tab pos="354965" algn="l"/>
              </a:tabLst>
            </a:pPr>
            <a:r>
              <a:rPr sz="2000" spc="-10" dirty="0">
                <a:latin typeface="Cambria"/>
                <a:cs typeface="Cambria"/>
              </a:rPr>
              <a:t>Activity</a:t>
            </a:r>
            <a:r>
              <a:rPr sz="2000" spc="-30" dirty="0">
                <a:latin typeface="Cambria"/>
                <a:cs typeface="Cambria"/>
              </a:rPr>
              <a:t> </a:t>
            </a:r>
            <a:r>
              <a:rPr sz="2000" dirty="0">
                <a:latin typeface="Cambria"/>
                <a:cs typeface="Cambria"/>
              </a:rPr>
              <a:t>is</a:t>
            </a:r>
            <a:r>
              <a:rPr sz="2000" spc="-20" dirty="0">
                <a:latin typeface="Cambria"/>
                <a:cs typeface="Cambria"/>
              </a:rPr>
              <a:t> </a:t>
            </a:r>
            <a:r>
              <a:rPr sz="2000" dirty="0">
                <a:solidFill>
                  <a:srgbClr val="FF0000"/>
                </a:solidFill>
                <a:latin typeface="Cambria"/>
                <a:cs typeface="Cambria"/>
              </a:rPr>
              <a:t>not</a:t>
            </a:r>
            <a:r>
              <a:rPr sz="2000" spc="-25" dirty="0">
                <a:solidFill>
                  <a:srgbClr val="FF0000"/>
                </a:solidFill>
                <a:latin typeface="Cambria"/>
                <a:cs typeface="Cambria"/>
              </a:rPr>
              <a:t> </a:t>
            </a:r>
            <a:r>
              <a:rPr sz="2000" spc="-10" dirty="0">
                <a:solidFill>
                  <a:srgbClr val="FF0000"/>
                </a:solidFill>
                <a:latin typeface="Cambria"/>
                <a:cs typeface="Cambria"/>
              </a:rPr>
              <a:t>genuine</a:t>
            </a:r>
            <a:endParaRPr sz="2000" dirty="0">
              <a:latin typeface="Cambria"/>
              <a:cs typeface="Cambria"/>
            </a:endParaRPr>
          </a:p>
          <a:p>
            <a:pPr>
              <a:lnSpc>
                <a:spcPct val="100000"/>
              </a:lnSpc>
              <a:spcBef>
                <a:spcPts val="55"/>
              </a:spcBef>
              <a:buFont typeface="Arial"/>
              <a:buChar char="•"/>
            </a:pPr>
            <a:endParaRPr sz="2000" dirty="0">
              <a:latin typeface="Cambria"/>
              <a:cs typeface="Cambria"/>
            </a:endParaRPr>
          </a:p>
          <a:p>
            <a:pPr marL="354965" indent="-342265">
              <a:lnSpc>
                <a:spcPct val="100000"/>
              </a:lnSpc>
              <a:buFont typeface="Arial"/>
              <a:buChar char="•"/>
              <a:tabLst>
                <a:tab pos="354965" algn="l"/>
              </a:tabLst>
            </a:pPr>
            <a:r>
              <a:rPr sz="2000" dirty="0">
                <a:solidFill>
                  <a:srgbClr val="FF0000"/>
                </a:solidFill>
                <a:latin typeface="Cambria"/>
                <a:cs typeface="Cambria"/>
              </a:rPr>
              <a:t>Conditions</a:t>
            </a:r>
            <a:r>
              <a:rPr sz="2000" spc="-50" dirty="0">
                <a:solidFill>
                  <a:srgbClr val="FF0000"/>
                </a:solidFill>
                <a:latin typeface="Cambria"/>
                <a:cs typeface="Cambria"/>
              </a:rPr>
              <a:t> </a:t>
            </a:r>
            <a:r>
              <a:rPr sz="2000" dirty="0">
                <a:solidFill>
                  <a:srgbClr val="FF0000"/>
                </a:solidFill>
                <a:latin typeface="Cambria"/>
                <a:cs typeface="Cambria"/>
              </a:rPr>
              <a:t>of</a:t>
            </a:r>
            <a:r>
              <a:rPr sz="2000" spc="-35" dirty="0">
                <a:solidFill>
                  <a:srgbClr val="FF0000"/>
                </a:solidFill>
                <a:latin typeface="Cambria"/>
                <a:cs typeface="Cambria"/>
              </a:rPr>
              <a:t> </a:t>
            </a:r>
            <a:r>
              <a:rPr sz="2000" spc="-10" dirty="0">
                <a:solidFill>
                  <a:srgbClr val="FF0000"/>
                </a:solidFill>
                <a:latin typeface="Cambria"/>
                <a:cs typeface="Cambria"/>
              </a:rPr>
              <a:t>approval</a:t>
            </a:r>
            <a:r>
              <a:rPr sz="2000" spc="-50" dirty="0">
                <a:solidFill>
                  <a:srgbClr val="FF0000"/>
                </a:solidFill>
                <a:latin typeface="Cambria"/>
                <a:cs typeface="Cambria"/>
              </a:rPr>
              <a:t> </a:t>
            </a:r>
            <a:r>
              <a:rPr sz="2000" spc="-10" dirty="0">
                <a:latin typeface="Cambria"/>
                <a:cs typeface="Cambria"/>
              </a:rPr>
              <a:t>violated</a:t>
            </a:r>
            <a:endParaRPr sz="2000" dirty="0">
              <a:latin typeface="Cambria"/>
              <a:cs typeface="Cambria"/>
            </a:endParaRPr>
          </a:p>
          <a:p>
            <a:pPr>
              <a:lnSpc>
                <a:spcPct val="100000"/>
              </a:lnSpc>
              <a:spcBef>
                <a:spcPts val="55"/>
              </a:spcBef>
              <a:buFont typeface="Arial"/>
              <a:buChar char="•"/>
            </a:pPr>
            <a:endParaRPr sz="2000" dirty="0">
              <a:latin typeface="Cambria"/>
              <a:cs typeface="Cambria"/>
            </a:endParaRPr>
          </a:p>
          <a:p>
            <a:pPr marL="354965" indent="-342265">
              <a:lnSpc>
                <a:spcPct val="100000"/>
              </a:lnSpc>
              <a:buFont typeface="Arial"/>
              <a:buChar char="•"/>
              <a:tabLst>
                <a:tab pos="354965" algn="l"/>
              </a:tabLst>
            </a:pPr>
            <a:r>
              <a:rPr sz="2000" dirty="0">
                <a:solidFill>
                  <a:srgbClr val="FF0000"/>
                </a:solidFill>
                <a:latin typeface="Cambria"/>
                <a:cs typeface="Cambria"/>
              </a:rPr>
              <a:t>Violation</a:t>
            </a:r>
            <a:r>
              <a:rPr sz="2000" spc="-70" dirty="0">
                <a:solidFill>
                  <a:srgbClr val="FF0000"/>
                </a:solidFill>
                <a:latin typeface="Cambria"/>
                <a:cs typeface="Cambria"/>
              </a:rPr>
              <a:t> </a:t>
            </a:r>
            <a:r>
              <a:rPr sz="2000" dirty="0">
                <a:solidFill>
                  <a:srgbClr val="FF0000"/>
                </a:solidFill>
                <a:latin typeface="Cambria"/>
                <a:cs typeface="Cambria"/>
              </a:rPr>
              <a:t>of</a:t>
            </a:r>
            <a:r>
              <a:rPr sz="2000" spc="-40" dirty="0">
                <a:solidFill>
                  <a:srgbClr val="FF0000"/>
                </a:solidFill>
                <a:latin typeface="Cambria"/>
                <a:cs typeface="Cambria"/>
              </a:rPr>
              <a:t> </a:t>
            </a:r>
            <a:r>
              <a:rPr sz="2000" dirty="0">
                <a:solidFill>
                  <a:srgbClr val="FF0000"/>
                </a:solidFill>
                <a:latin typeface="Cambria"/>
                <a:cs typeface="Cambria"/>
              </a:rPr>
              <a:t>any</a:t>
            </a:r>
            <a:r>
              <a:rPr sz="2000" spc="-30" dirty="0">
                <a:solidFill>
                  <a:srgbClr val="FF0000"/>
                </a:solidFill>
                <a:latin typeface="Cambria"/>
                <a:cs typeface="Cambria"/>
              </a:rPr>
              <a:t> </a:t>
            </a:r>
            <a:r>
              <a:rPr sz="2000" dirty="0">
                <a:solidFill>
                  <a:srgbClr val="FF0000"/>
                </a:solidFill>
                <a:latin typeface="Cambria"/>
                <a:cs typeface="Cambria"/>
              </a:rPr>
              <a:t>other</a:t>
            </a:r>
            <a:r>
              <a:rPr sz="2000" spc="-45" dirty="0">
                <a:solidFill>
                  <a:srgbClr val="FF0000"/>
                </a:solidFill>
                <a:latin typeface="Cambria"/>
                <a:cs typeface="Cambria"/>
              </a:rPr>
              <a:t> </a:t>
            </a:r>
            <a:r>
              <a:rPr sz="2000" dirty="0">
                <a:solidFill>
                  <a:srgbClr val="FF0000"/>
                </a:solidFill>
                <a:latin typeface="Cambria"/>
                <a:cs typeface="Cambria"/>
              </a:rPr>
              <a:t>law</a:t>
            </a:r>
            <a:r>
              <a:rPr sz="2000" spc="-55" dirty="0">
                <a:solidFill>
                  <a:srgbClr val="FF0000"/>
                </a:solidFill>
                <a:latin typeface="Cambria"/>
                <a:cs typeface="Cambria"/>
              </a:rPr>
              <a:t> </a:t>
            </a:r>
            <a:r>
              <a:rPr sz="2000" dirty="0">
                <a:latin typeface="Cambria"/>
                <a:cs typeface="Cambria"/>
              </a:rPr>
              <a:t>when</a:t>
            </a:r>
            <a:r>
              <a:rPr sz="2000" spc="-20" dirty="0">
                <a:latin typeface="Cambria"/>
                <a:cs typeface="Cambria"/>
              </a:rPr>
              <a:t> </a:t>
            </a:r>
            <a:r>
              <a:rPr sz="2000" dirty="0">
                <a:latin typeface="Cambria"/>
                <a:cs typeface="Cambria"/>
              </a:rPr>
              <a:t>such</a:t>
            </a:r>
            <a:r>
              <a:rPr sz="2000" spc="-45" dirty="0">
                <a:latin typeface="Cambria"/>
                <a:cs typeface="Cambria"/>
              </a:rPr>
              <a:t> </a:t>
            </a:r>
            <a:r>
              <a:rPr sz="2000" dirty="0">
                <a:latin typeface="Cambria"/>
                <a:cs typeface="Cambria"/>
              </a:rPr>
              <a:t>violation</a:t>
            </a:r>
            <a:r>
              <a:rPr sz="2000" spc="-55" dirty="0">
                <a:latin typeface="Cambria"/>
                <a:cs typeface="Cambria"/>
              </a:rPr>
              <a:t> </a:t>
            </a:r>
            <a:r>
              <a:rPr sz="2000" dirty="0">
                <a:latin typeface="Cambria"/>
                <a:cs typeface="Cambria"/>
              </a:rPr>
              <a:t>attains</a:t>
            </a:r>
            <a:r>
              <a:rPr sz="2000" spc="-50" dirty="0">
                <a:latin typeface="Cambria"/>
                <a:cs typeface="Cambria"/>
              </a:rPr>
              <a:t> </a:t>
            </a:r>
            <a:r>
              <a:rPr sz="2000" spc="-10" dirty="0">
                <a:latin typeface="Cambria"/>
                <a:cs typeface="Cambria"/>
              </a:rPr>
              <a:t>finality</a:t>
            </a:r>
            <a:endParaRPr sz="2000" dirty="0">
              <a:latin typeface="Cambria"/>
              <a:cs typeface="Cambria"/>
            </a:endParaRPr>
          </a:p>
        </p:txBody>
      </p:sp>
      <p:sp>
        <p:nvSpPr>
          <p:cNvPr id="2" name="Slide Number Placeholder 1">
            <a:extLst>
              <a:ext uri="{FF2B5EF4-FFF2-40B4-BE49-F238E27FC236}">
                <a16:creationId xmlns:a16="http://schemas.microsoft.com/office/drawing/2014/main" id="{2346749A-2BB5-4808-AA69-94F9749C246E}"/>
              </a:ext>
            </a:extLst>
          </p:cNvPr>
          <p:cNvSpPr>
            <a:spLocks noGrp="1"/>
          </p:cNvSpPr>
          <p:nvPr>
            <p:ph type="sldNum" sz="quarter" idx="12"/>
          </p:nvPr>
        </p:nvSpPr>
        <p:spPr/>
        <p:txBody>
          <a:bodyPr/>
          <a:lstStyle/>
          <a:p>
            <a:fld id="{B6F15528-21DE-4FAA-801E-634DDDAF4B2B}" type="slidenum">
              <a:rPr lang="en-IN" smtClean="0"/>
              <a:t>44</a:t>
            </a:fld>
            <a:endParaRPr lang="en-IN"/>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title"/>
          </p:nvPr>
        </p:nvSpPr>
        <p:spPr>
          <a:xfrm>
            <a:off x="381000" y="245568"/>
            <a:ext cx="7772400" cy="758541"/>
          </a:xfrm>
          <a:prstGeom prst="rect">
            <a:avLst/>
          </a:prstGeom>
        </p:spPr>
        <p:txBody>
          <a:bodyPr vert="horz" wrap="square" lIns="0" tIns="202565" rIns="0" bIns="0" rtlCol="0">
            <a:spAutoFit/>
          </a:bodyPr>
          <a:lstStyle/>
          <a:p>
            <a:pPr marL="201930">
              <a:lnSpc>
                <a:spcPct val="100000"/>
              </a:lnSpc>
              <a:spcBef>
                <a:spcPts val="1595"/>
              </a:spcBef>
            </a:pPr>
            <a:r>
              <a:rPr sz="3600" spc="-40" dirty="0"/>
              <a:t>Taxation</a:t>
            </a:r>
            <a:r>
              <a:rPr sz="3600" spc="-65" dirty="0"/>
              <a:t> </a:t>
            </a:r>
            <a:r>
              <a:rPr sz="3600" dirty="0"/>
              <a:t>of</a:t>
            </a:r>
            <a:r>
              <a:rPr sz="3600" spc="-80" dirty="0"/>
              <a:t> </a:t>
            </a:r>
            <a:r>
              <a:rPr sz="3600" spc="-10" dirty="0"/>
              <a:t>Accreted</a:t>
            </a:r>
            <a:r>
              <a:rPr sz="3600" spc="-75" dirty="0"/>
              <a:t> </a:t>
            </a:r>
            <a:r>
              <a:rPr sz="3600" dirty="0"/>
              <a:t>Income</a:t>
            </a:r>
            <a:r>
              <a:rPr sz="3600" spc="-70" dirty="0"/>
              <a:t> </a:t>
            </a:r>
            <a:r>
              <a:rPr sz="3600" dirty="0"/>
              <a:t>u/s</a:t>
            </a:r>
            <a:r>
              <a:rPr sz="3600" spc="-70" dirty="0"/>
              <a:t> </a:t>
            </a:r>
            <a:r>
              <a:rPr sz="3600" spc="-10" dirty="0"/>
              <a:t>115TD</a:t>
            </a:r>
          </a:p>
        </p:txBody>
      </p:sp>
      <p:sp>
        <p:nvSpPr>
          <p:cNvPr id="6" name="object 6"/>
          <p:cNvSpPr txBox="1"/>
          <p:nvPr/>
        </p:nvSpPr>
        <p:spPr>
          <a:xfrm>
            <a:off x="536575" y="1524000"/>
            <a:ext cx="7845425" cy="4458272"/>
          </a:xfrm>
          <a:prstGeom prst="rect">
            <a:avLst/>
          </a:prstGeom>
        </p:spPr>
        <p:txBody>
          <a:bodyPr vert="horz" wrap="square" lIns="0" tIns="13335" rIns="0" bIns="0" rtlCol="0">
            <a:spAutoFit/>
          </a:bodyPr>
          <a:lstStyle/>
          <a:p>
            <a:pPr marL="12700" marR="5715" algn="just">
              <a:lnSpc>
                <a:spcPct val="100000"/>
              </a:lnSpc>
              <a:spcBef>
                <a:spcPts val="105"/>
              </a:spcBef>
            </a:pPr>
            <a:r>
              <a:rPr dirty="0">
                <a:latin typeface="Cambria"/>
                <a:cs typeface="Cambria"/>
              </a:rPr>
              <a:t>A</a:t>
            </a:r>
            <a:r>
              <a:rPr spc="440" dirty="0">
                <a:latin typeface="Cambria"/>
                <a:cs typeface="Cambria"/>
              </a:rPr>
              <a:t> </a:t>
            </a:r>
            <a:r>
              <a:rPr dirty="0">
                <a:latin typeface="Cambria"/>
                <a:cs typeface="Cambria"/>
              </a:rPr>
              <a:t>registered</a:t>
            </a:r>
            <a:r>
              <a:rPr spc="415" dirty="0">
                <a:latin typeface="Cambria"/>
                <a:cs typeface="Cambria"/>
              </a:rPr>
              <a:t> </a:t>
            </a:r>
            <a:r>
              <a:rPr dirty="0">
                <a:latin typeface="Cambria"/>
                <a:cs typeface="Cambria"/>
              </a:rPr>
              <a:t>trust</a:t>
            </a:r>
            <a:r>
              <a:rPr spc="445" dirty="0">
                <a:latin typeface="Cambria"/>
                <a:cs typeface="Cambria"/>
              </a:rPr>
              <a:t> </a:t>
            </a:r>
            <a:r>
              <a:rPr dirty="0">
                <a:latin typeface="Cambria"/>
                <a:cs typeface="Cambria"/>
              </a:rPr>
              <a:t>which</a:t>
            </a:r>
            <a:r>
              <a:rPr spc="434" dirty="0">
                <a:latin typeface="Cambria"/>
                <a:cs typeface="Cambria"/>
              </a:rPr>
              <a:t> </a:t>
            </a:r>
            <a:r>
              <a:rPr dirty="0">
                <a:latin typeface="Cambria"/>
                <a:cs typeface="Cambria"/>
              </a:rPr>
              <a:t>gets</a:t>
            </a:r>
            <a:r>
              <a:rPr spc="445" dirty="0">
                <a:latin typeface="Cambria"/>
                <a:cs typeface="Cambria"/>
              </a:rPr>
              <a:t> </a:t>
            </a:r>
            <a:r>
              <a:rPr dirty="0">
                <a:latin typeface="Cambria"/>
                <a:cs typeface="Cambria"/>
              </a:rPr>
              <a:t>converted</a:t>
            </a:r>
            <a:r>
              <a:rPr spc="434" dirty="0">
                <a:latin typeface="Cambria"/>
                <a:cs typeface="Cambria"/>
              </a:rPr>
              <a:t> </a:t>
            </a:r>
            <a:r>
              <a:rPr dirty="0">
                <a:latin typeface="Cambria"/>
                <a:cs typeface="Cambria"/>
              </a:rPr>
              <a:t>into</a:t>
            </a:r>
            <a:r>
              <a:rPr spc="430" dirty="0">
                <a:latin typeface="Cambria"/>
                <a:cs typeface="Cambria"/>
              </a:rPr>
              <a:t> </a:t>
            </a:r>
            <a:r>
              <a:rPr dirty="0">
                <a:latin typeface="Cambria"/>
                <a:cs typeface="Cambria"/>
              </a:rPr>
              <a:t>any</a:t>
            </a:r>
            <a:r>
              <a:rPr spc="425" dirty="0">
                <a:latin typeface="Cambria"/>
                <a:cs typeface="Cambria"/>
              </a:rPr>
              <a:t> </a:t>
            </a:r>
            <a:r>
              <a:rPr dirty="0">
                <a:latin typeface="Cambria"/>
                <a:cs typeface="Cambria"/>
              </a:rPr>
              <a:t>form</a:t>
            </a:r>
            <a:r>
              <a:rPr spc="440" dirty="0">
                <a:latin typeface="Cambria"/>
                <a:cs typeface="Cambria"/>
              </a:rPr>
              <a:t> </a:t>
            </a:r>
            <a:r>
              <a:rPr dirty="0">
                <a:latin typeface="Cambria"/>
                <a:cs typeface="Cambria"/>
              </a:rPr>
              <a:t>which</a:t>
            </a:r>
            <a:r>
              <a:rPr spc="430" dirty="0">
                <a:latin typeface="Cambria"/>
                <a:cs typeface="Cambria"/>
              </a:rPr>
              <a:t> </a:t>
            </a:r>
            <a:r>
              <a:rPr dirty="0">
                <a:latin typeface="Cambria"/>
                <a:cs typeface="Cambria"/>
              </a:rPr>
              <a:t>is</a:t>
            </a:r>
            <a:r>
              <a:rPr spc="445" dirty="0">
                <a:latin typeface="Cambria"/>
                <a:cs typeface="Cambria"/>
              </a:rPr>
              <a:t> </a:t>
            </a:r>
            <a:r>
              <a:rPr spc="-25" dirty="0">
                <a:latin typeface="Cambria"/>
                <a:cs typeface="Cambria"/>
              </a:rPr>
              <a:t>not </a:t>
            </a:r>
            <a:r>
              <a:rPr dirty="0">
                <a:latin typeface="Cambria"/>
                <a:cs typeface="Cambria"/>
              </a:rPr>
              <a:t>eligible</a:t>
            </a:r>
            <a:r>
              <a:rPr spc="65" dirty="0">
                <a:latin typeface="Cambria"/>
                <a:cs typeface="Cambria"/>
              </a:rPr>
              <a:t> </a:t>
            </a:r>
            <a:r>
              <a:rPr dirty="0">
                <a:latin typeface="Cambria"/>
                <a:cs typeface="Cambria"/>
              </a:rPr>
              <a:t>for</a:t>
            </a:r>
            <a:r>
              <a:rPr spc="65" dirty="0">
                <a:latin typeface="Cambria"/>
                <a:cs typeface="Cambria"/>
              </a:rPr>
              <a:t> </a:t>
            </a:r>
            <a:r>
              <a:rPr dirty="0">
                <a:latin typeface="Cambria"/>
                <a:cs typeface="Cambria"/>
              </a:rPr>
              <a:t>registration</a:t>
            </a:r>
            <a:r>
              <a:rPr spc="80" dirty="0">
                <a:latin typeface="Cambria"/>
                <a:cs typeface="Cambria"/>
              </a:rPr>
              <a:t> </a:t>
            </a:r>
            <a:r>
              <a:rPr dirty="0">
                <a:latin typeface="Cambria"/>
                <a:cs typeface="Cambria"/>
              </a:rPr>
              <a:t>under</a:t>
            </a:r>
            <a:r>
              <a:rPr spc="70" dirty="0">
                <a:latin typeface="Cambria"/>
                <a:cs typeface="Cambria"/>
              </a:rPr>
              <a:t> </a:t>
            </a:r>
            <a:r>
              <a:rPr dirty="0">
                <a:latin typeface="Cambria"/>
                <a:cs typeface="Cambria"/>
              </a:rPr>
              <a:t>clause</a:t>
            </a:r>
            <a:r>
              <a:rPr spc="80" dirty="0">
                <a:latin typeface="Cambria"/>
                <a:cs typeface="Cambria"/>
              </a:rPr>
              <a:t> </a:t>
            </a:r>
            <a:r>
              <a:rPr dirty="0">
                <a:latin typeface="Cambria"/>
                <a:cs typeface="Cambria"/>
              </a:rPr>
              <a:t>(iv),(v),(vi),</a:t>
            </a:r>
            <a:r>
              <a:rPr spc="85" dirty="0">
                <a:latin typeface="Cambria"/>
                <a:cs typeface="Cambria"/>
              </a:rPr>
              <a:t> </a:t>
            </a:r>
            <a:r>
              <a:rPr dirty="0">
                <a:latin typeface="Cambria"/>
                <a:cs typeface="Cambria"/>
              </a:rPr>
              <a:t>of</a:t>
            </a:r>
            <a:r>
              <a:rPr spc="70" dirty="0">
                <a:latin typeface="Cambria"/>
                <a:cs typeface="Cambria"/>
              </a:rPr>
              <a:t> </a:t>
            </a:r>
            <a:r>
              <a:rPr dirty="0">
                <a:latin typeface="Cambria"/>
                <a:cs typeface="Cambria"/>
              </a:rPr>
              <a:t>section</a:t>
            </a:r>
            <a:r>
              <a:rPr spc="90" dirty="0">
                <a:latin typeface="Cambria"/>
                <a:cs typeface="Cambria"/>
              </a:rPr>
              <a:t> </a:t>
            </a:r>
            <a:r>
              <a:rPr dirty="0">
                <a:latin typeface="Cambria"/>
                <a:cs typeface="Cambria"/>
              </a:rPr>
              <a:t>10</a:t>
            </a:r>
            <a:r>
              <a:rPr spc="70" dirty="0">
                <a:latin typeface="Cambria"/>
                <a:cs typeface="Cambria"/>
              </a:rPr>
              <a:t> </a:t>
            </a:r>
            <a:r>
              <a:rPr dirty="0">
                <a:latin typeface="Cambria"/>
                <a:cs typeface="Cambria"/>
              </a:rPr>
              <a:t>(23C)</a:t>
            </a:r>
            <a:r>
              <a:rPr spc="85" dirty="0">
                <a:latin typeface="Cambria"/>
                <a:cs typeface="Cambria"/>
              </a:rPr>
              <a:t> </a:t>
            </a:r>
            <a:r>
              <a:rPr spc="-25" dirty="0">
                <a:latin typeface="Cambria"/>
                <a:cs typeface="Cambria"/>
              </a:rPr>
              <a:t>or </a:t>
            </a:r>
            <a:r>
              <a:rPr dirty="0">
                <a:latin typeface="Cambria"/>
                <a:cs typeface="Cambria"/>
              </a:rPr>
              <a:t>section</a:t>
            </a:r>
            <a:r>
              <a:rPr spc="-45" dirty="0">
                <a:latin typeface="Cambria"/>
                <a:cs typeface="Cambria"/>
              </a:rPr>
              <a:t> </a:t>
            </a:r>
            <a:r>
              <a:rPr dirty="0">
                <a:latin typeface="Cambria"/>
                <a:cs typeface="Cambria"/>
              </a:rPr>
              <a:t>12</a:t>
            </a:r>
            <a:r>
              <a:rPr spc="-20" dirty="0">
                <a:latin typeface="Cambria"/>
                <a:cs typeface="Cambria"/>
              </a:rPr>
              <a:t> </a:t>
            </a:r>
            <a:r>
              <a:rPr dirty="0">
                <a:latin typeface="Cambria"/>
                <a:cs typeface="Cambria"/>
              </a:rPr>
              <a:t>AA</a:t>
            </a:r>
            <a:r>
              <a:rPr spc="-25" dirty="0">
                <a:latin typeface="Cambria"/>
                <a:cs typeface="Cambria"/>
              </a:rPr>
              <a:t> </a:t>
            </a:r>
            <a:r>
              <a:rPr dirty="0">
                <a:latin typeface="Cambria"/>
                <a:cs typeface="Cambria"/>
              </a:rPr>
              <a:t>or</a:t>
            </a:r>
            <a:r>
              <a:rPr spc="-50" dirty="0">
                <a:latin typeface="Cambria"/>
                <a:cs typeface="Cambria"/>
              </a:rPr>
              <a:t> </a:t>
            </a:r>
            <a:r>
              <a:rPr dirty="0">
                <a:latin typeface="Cambria"/>
                <a:cs typeface="Cambria"/>
              </a:rPr>
              <a:t>12</a:t>
            </a:r>
            <a:r>
              <a:rPr spc="-15" dirty="0">
                <a:latin typeface="Cambria"/>
                <a:cs typeface="Cambria"/>
              </a:rPr>
              <a:t> </a:t>
            </a:r>
            <a:r>
              <a:rPr dirty="0">
                <a:latin typeface="Cambria"/>
                <a:cs typeface="Cambria"/>
              </a:rPr>
              <a:t>AB</a:t>
            </a:r>
            <a:r>
              <a:rPr spc="-20" dirty="0">
                <a:latin typeface="Cambria"/>
                <a:cs typeface="Cambria"/>
              </a:rPr>
              <a:t> </a:t>
            </a:r>
            <a:r>
              <a:rPr spc="-25" dirty="0">
                <a:latin typeface="Cambria"/>
                <a:cs typeface="Cambria"/>
              </a:rPr>
              <a:t>Or</a:t>
            </a:r>
            <a:endParaRPr lang="en-US" spc="-25" dirty="0">
              <a:latin typeface="Cambria"/>
              <a:cs typeface="Cambria"/>
            </a:endParaRPr>
          </a:p>
          <a:p>
            <a:pPr marL="12700" marR="5715" algn="just">
              <a:lnSpc>
                <a:spcPct val="100000"/>
              </a:lnSpc>
              <a:spcBef>
                <a:spcPts val="105"/>
              </a:spcBef>
            </a:pPr>
            <a:endParaRPr dirty="0">
              <a:latin typeface="Cambria"/>
              <a:cs typeface="Cambria"/>
            </a:endParaRPr>
          </a:p>
          <a:p>
            <a:pPr marL="351790" marR="6985" indent="-339725" algn="just">
              <a:lnSpc>
                <a:spcPct val="100000"/>
              </a:lnSpc>
              <a:buFont typeface="Arial"/>
              <a:buChar char="•"/>
              <a:tabLst>
                <a:tab pos="355600" algn="l"/>
              </a:tabLst>
            </a:pPr>
            <a:r>
              <a:rPr dirty="0">
                <a:solidFill>
                  <a:srgbClr val="FF0000"/>
                </a:solidFill>
                <a:latin typeface="Cambria"/>
                <a:cs typeface="Cambria"/>
              </a:rPr>
              <a:t>Gets</a:t>
            </a:r>
            <a:r>
              <a:rPr spc="90" dirty="0">
                <a:solidFill>
                  <a:srgbClr val="FF0000"/>
                </a:solidFill>
                <a:latin typeface="Cambria"/>
                <a:cs typeface="Cambria"/>
              </a:rPr>
              <a:t> </a:t>
            </a:r>
            <a:r>
              <a:rPr dirty="0">
                <a:solidFill>
                  <a:srgbClr val="FF0000"/>
                </a:solidFill>
                <a:latin typeface="Cambria"/>
                <a:cs typeface="Cambria"/>
              </a:rPr>
              <a:t>merged</a:t>
            </a:r>
            <a:r>
              <a:rPr spc="70" dirty="0">
                <a:solidFill>
                  <a:srgbClr val="FF0000"/>
                </a:solidFill>
                <a:latin typeface="Cambria"/>
                <a:cs typeface="Cambria"/>
              </a:rPr>
              <a:t> </a:t>
            </a:r>
            <a:r>
              <a:rPr dirty="0">
                <a:solidFill>
                  <a:srgbClr val="FF0000"/>
                </a:solidFill>
                <a:latin typeface="Cambria"/>
                <a:cs typeface="Cambria"/>
              </a:rPr>
              <a:t>with</a:t>
            </a:r>
            <a:r>
              <a:rPr spc="80" dirty="0">
                <a:solidFill>
                  <a:srgbClr val="FF0000"/>
                </a:solidFill>
                <a:latin typeface="Cambria"/>
                <a:cs typeface="Cambria"/>
              </a:rPr>
              <a:t> </a:t>
            </a:r>
            <a:r>
              <a:rPr dirty="0">
                <a:solidFill>
                  <a:srgbClr val="FF0000"/>
                </a:solidFill>
                <a:latin typeface="Cambria"/>
                <a:cs typeface="Cambria"/>
              </a:rPr>
              <a:t>other</a:t>
            </a:r>
            <a:r>
              <a:rPr spc="90" dirty="0">
                <a:solidFill>
                  <a:srgbClr val="FF0000"/>
                </a:solidFill>
                <a:latin typeface="Cambria"/>
                <a:cs typeface="Cambria"/>
              </a:rPr>
              <a:t> </a:t>
            </a:r>
            <a:r>
              <a:rPr dirty="0">
                <a:solidFill>
                  <a:srgbClr val="FF0000"/>
                </a:solidFill>
                <a:latin typeface="Cambria"/>
                <a:cs typeface="Cambria"/>
              </a:rPr>
              <a:t>entity</a:t>
            </a:r>
            <a:r>
              <a:rPr spc="95" dirty="0">
                <a:solidFill>
                  <a:srgbClr val="FF0000"/>
                </a:solidFill>
                <a:latin typeface="Cambria"/>
                <a:cs typeface="Cambria"/>
              </a:rPr>
              <a:t> </a:t>
            </a:r>
            <a:r>
              <a:rPr dirty="0">
                <a:latin typeface="Cambria"/>
                <a:cs typeface="Cambria"/>
              </a:rPr>
              <a:t>which</a:t>
            </a:r>
            <a:r>
              <a:rPr spc="80" dirty="0">
                <a:latin typeface="Cambria"/>
                <a:cs typeface="Cambria"/>
              </a:rPr>
              <a:t> </a:t>
            </a:r>
            <a:r>
              <a:rPr dirty="0">
                <a:latin typeface="Cambria"/>
                <a:cs typeface="Cambria"/>
              </a:rPr>
              <a:t>is</a:t>
            </a:r>
            <a:r>
              <a:rPr spc="80" dirty="0">
                <a:latin typeface="Cambria"/>
                <a:cs typeface="Cambria"/>
              </a:rPr>
              <a:t> </a:t>
            </a:r>
            <a:r>
              <a:rPr dirty="0">
                <a:latin typeface="Cambria"/>
                <a:cs typeface="Cambria"/>
              </a:rPr>
              <a:t>not</a:t>
            </a:r>
            <a:r>
              <a:rPr spc="85" dirty="0">
                <a:latin typeface="Cambria"/>
                <a:cs typeface="Cambria"/>
              </a:rPr>
              <a:t> </a:t>
            </a:r>
            <a:r>
              <a:rPr dirty="0">
                <a:latin typeface="Cambria"/>
                <a:cs typeface="Cambria"/>
              </a:rPr>
              <a:t>a</a:t>
            </a:r>
            <a:r>
              <a:rPr spc="80" dirty="0">
                <a:latin typeface="Cambria"/>
                <a:cs typeface="Cambria"/>
              </a:rPr>
              <a:t> </a:t>
            </a:r>
            <a:r>
              <a:rPr dirty="0">
                <a:latin typeface="Cambria"/>
                <a:cs typeface="Cambria"/>
              </a:rPr>
              <a:t>registered</a:t>
            </a:r>
            <a:r>
              <a:rPr spc="95" dirty="0">
                <a:latin typeface="Cambria"/>
                <a:cs typeface="Cambria"/>
              </a:rPr>
              <a:t> </a:t>
            </a:r>
            <a:r>
              <a:rPr dirty="0">
                <a:latin typeface="Cambria"/>
                <a:cs typeface="Cambria"/>
              </a:rPr>
              <a:t>trust</a:t>
            </a:r>
            <a:r>
              <a:rPr spc="95" dirty="0">
                <a:latin typeface="Cambria"/>
                <a:cs typeface="Cambria"/>
              </a:rPr>
              <a:t> </a:t>
            </a:r>
            <a:r>
              <a:rPr spc="-10" dirty="0">
                <a:latin typeface="Cambria"/>
                <a:cs typeface="Cambria"/>
              </a:rPr>
              <a:t>having 	</a:t>
            </a:r>
            <a:r>
              <a:rPr dirty="0">
                <a:latin typeface="Cambria"/>
                <a:cs typeface="Cambria"/>
              </a:rPr>
              <a:t>similar</a:t>
            </a:r>
            <a:r>
              <a:rPr spc="-80" dirty="0">
                <a:latin typeface="Cambria"/>
                <a:cs typeface="Cambria"/>
              </a:rPr>
              <a:t> </a:t>
            </a:r>
            <a:r>
              <a:rPr dirty="0">
                <a:latin typeface="Cambria"/>
                <a:cs typeface="Cambria"/>
              </a:rPr>
              <a:t>objects</a:t>
            </a:r>
            <a:r>
              <a:rPr spc="-40" dirty="0">
                <a:latin typeface="Cambria"/>
                <a:cs typeface="Cambria"/>
              </a:rPr>
              <a:t> </a:t>
            </a:r>
            <a:r>
              <a:rPr spc="-25" dirty="0">
                <a:latin typeface="Cambria"/>
                <a:cs typeface="Cambria"/>
              </a:rPr>
              <a:t>Or</a:t>
            </a:r>
            <a:endParaRPr dirty="0">
              <a:latin typeface="Cambria"/>
              <a:cs typeface="Cambria"/>
            </a:endParaRPr>
          </a:p>
          <a:p>
            <a:pPr marL="351790" marR="5080" indent="-339725" algn="just">
              <a:lnSpc>
                <a:spcPct val="100000"/>
              </a:lnSpc>
              <a:buFont typeface="Arial"/>
              <a:buChar char="•"/>
              <a:tabLst>
                <a:tab pos="355600" algn="l"/>
              </a:tabLst>
            </a:pPr>
            <a:r>
              <a:rPr dirty="0">
                <a:solidFill>
                  <a:srgbClr val="FF0000"/>
                </a:solidFill>
                <a:latin typeface="Cambria"/>
                <a:cs typeface="Cambria"/>
              </a:rPr>
              <a:t>Fails</a:t>
            </a:r>
            <a:r>
              <a:rPr spc="90" dirty="0">
                <a:solidFill>
                  <a:srgbClr val="FF0000"/>
                </a:solidFill>
                <a:latin typeface="Cambria"/>
                <a:cs typeface="Cambria"/>
              </a:rPr>
              <a:t> </a:t>
            </a:r>
            <a:r>
              <a:rPr dirty="0">
                <a:solidFill>
                  <a:srgbClr val="FF0000"/>
                </a:solidFill>
                <a:latin typeface="Cambria"/>
                <a:cs typeface="Cambria"/>
              </a:rPr>
              <a:t>to</a:t>
            </a:r>
            <a:r>
              <a:rPr spc="110" dirty="0">
                <a:solidFill>
                  <a:srgbClr val="FF0000"/>
                </a:solidFill>
                <a:latin typeface="Cambria"/>
                <a:cs typeface="Cambria"/>
              </a:rPr>
              <a:t> </a:t>
            </a:r>
            <a:r>
              <a:rPr dirty="0">
                <a:solidFill>
                  <a:srgbClr val="FF0000"/>
                </a:solidFill>
                <a:latin typeface="Cambria"/>
                <a:cs typeface="Cambria"/>
              </a:rPr>
              <a:t>transfer</a:t>
            </a:r>
            <a:r>
              <a:rPr spc="114" dirty="0">
                <a:solidFill>
                  <a:srgbClr val="FF0000"/>
                </a:solidFill>
                <a:latin typeface="Cambria"/>
                <a:cs typeface="Cambria"/>
              </a:rPr>
              <a:t> </a:t>
            </a:r>
            <a:r>
              <a:rPr dirty="0">
                <a:solidFill>
                  <a:srgbClr val="FF0000"/>
                </a:solidFill>
                <a:latin typeface="Cambria"/>
                <a:cs typeface="Cambria"/>
              </a:rPr>
              <a:t>its</a:t>
            </a:r>
            <a:r>
              <a:rPr spc="114" dirty="0">
                <a:solidFill>
                  <a:srgbClr val="FF0000"/>
                </a:solidFill>
                <a:latin typeface="Cambria"/>
                <a:cs typeface="Cambria"/>
              </a:rPr>
              <a:t> </a:t>
            </a:r>
            <a:r>
              <a:rPr dirty="0">
                <a:solidFill>
                  <a:srgbClr val="FF0000"/>
                </a:solidFill>
                <a:latin typeface="Cambria"/>
                <a:cs typeface="Cambria"/>
              </a:rPr>
              <a:t>assets</a:t>
            </a:r>
            <a:r>
              <a:rPr spc="114" dirty="0">
                <a:solidFill>
                  <a:srgbClr val="FF0000"/>
                </a:solidFill>
                <a:latin typeface="Cambria"/>
                <a:cs typeface="Cambria"/>
              </a:rPr>
              <a:t> </a:t>
            </a:r>
            <a:r>
              <a:rPr dirty="0">
                <a:solidFill>
                  <a:srgbClr val="FF0000"/>
                </a:solidFill>
                <a:latin typeface="Cambria"/>
                <a:cs typeface="Cambria"/>
              </a:rPr>
              <a:t>upon</a:t>
            </a:r>
            <a:r>
              <a:rPr spc="110" dirty="0">
                <a:solidFill>
                  <a:srgbClr val="FF0000"/>
                </a:solidFill>
                <a:latin typeface="Cambria"/>
                <a:cs typeface="Cambria"/>
              </a:rPr>
              <a:t> </a:t>
            </a:r>
            <a:r>
              <a:rPr dirty="0">
                <a:solidFill>
                  <a:srgbClr val="FF0000"/>
                </a:solidFill>
                <a:latin typeface="Cambria"/>
                <a:cs typeface="Cambria"/>
              </a:rPr>
              <a:t>dissolution</a:t>
            </a:r>
            <a:r>
              <a:rPr spc="110" dirty="0">
                <a:solidFill>
                  <a:srgbClr val="FF0000"/>
                </a:solidFill>
                <a:latin typeface="Cambria"/>
                <a:cs typeface="Cambria"/>
              </a:rPr>
              <a:t> </a:t>
            </a:r>
            <a:r>
              <a:rPr dirty="0">
                <a:latin typeface="Cambria"/>
                <a:cs typeface="Cambria"/>
              </a:rPr>
              <a:t>to</a:t>
            </a:r>
            <a:r>
              <a:rPr spc="110" dirty="0">
                <a:latin typeface="Cambria"/>
                <a:cs typeface="Cambria"/>
              </a:rPr>
              <a:t> </a:t>
            </a:r>
            <a:r>
              <a:rPr dirty="0">
                <a:latin typeface="Cambria"/>
                <a:cs typeface="Cambria"/>
              </a:rPr>
              <a:t>other</a:t>
            </a:r>
            <a:r>
              <a:rPr spc="105" dirty="0">
                <a:latin typeface="Cambria"/>
                <a:cs typeface="Cambria"/>
              </a:rPr>
              <a:t> </a:t>
            </a:r>
            <a:r>
              <a:rPr dirty="0">
                <a:latin typeface="Cambria"/>
                <a:cs typeface="Cambria"/>
              </a:rPr>
              <a:t>registered</a:t>
            </a:r>
            <a:r>
              <a:rPr spc="114" dirty="0">
                <a:latin typeface="Cambria"/>
                <a:cs typeface="Cambria"/>
              </a:rPr>
              <a:t> </a:t>
            </a:r>
            <a:r>
              <a:rPr spc="-10" dirty="0">
                <a:latin typeface="Cambria"/>
                <a:cs typeface="Cambria"/>
              </a:rPr>
              <a:t>trust 	</a:t>
            </a:r>
            <a:r>
              <a:rPr dirty="0">
                <a:latin typeface="Cambria"/>
                <a:cs typeface="Cambria"/>
              </a:rPr>
              <a:t>within</a:t>
            </a:r>
            <a:r>
              <a:rPr spc="275" dirty="0">
                <a:latin typeface="Cambria"/>
                <a:cs typeface="Cambria"/>
              </a:rPr>
              <a:t> </a:t>
            </a:r>
            <a:r>
              <a:rPr dirty="0">
                <a:latin typeface="Cambria"/>
                <a:cs typeface="Cambria"/>
              </a:rPr>
              <a:t>12</a:t>
            </a:r>
            <a:r>
              <a:rPr spc="275" dirty="0">
                <a:latin typeface="Cambria"/>
                <a:cs typeface="Cambria"/>
              </a:rPr>
              <a:t> </a:t>
            </a:r>
            <a:r>
              <a:rPr dirty="0">
                <a:latin typeface="Cambria"/>
                <a:cs typeface="Cambria"/>
              </a:rPr>
              <a:t>Months</a:t>
            </a:r>
            <a:r>
              <a:rPr spc="275" dirty="0">
                <a:latin typeface="Cambria"/>
                <a:cs typeface="Cambria"/>
              </a:rPr>
              <a:t> </a:t>
            </a:r>
            <a:r>
              <a:rPr dirty="0">
                <a:latin typeface="Cambria"/>
                <a:cs typeface="Cambria"/>
              </a:rPr>
              <a:t>from</a:t>
            </a:r>
            <a:r>
              <a:rPr spc="270" dirty="0">
                <a:latin typeface="Cambria"/>
                <a:cs typeface="Cambria"/>
              </a:rPr>
              <a:t> </a:t>
            </a:r>
            <a:r>
              <a:rPr dirty="0">
                <a:latin typeface="Cambria"/>
                <a:cs typeface="Cambria"/>
              </a:rPr>
              <a:t>the</a:t>
            </a:r>
            <a:r>
              <a:rPr spc="270" dirty="0">
                <a:latin typeface="Cambria"/>
                <a:cs typeface="Cambria"/>
              </a:rPr>
              <a:t> </a:t>
            </a:r>
            <a:r>
              <a:rPr dirty="0">
                <a:latin typeface="Cambria"/>
                <a:cs typeface="Cambria"/>
              </a:rPr>
              <a:t>end</a:t>
            </a:r>
            <a:r>
              <a:rPr spc="275" dirty="0">
                <a:latin typeface="Cambria"/>
                <a:cs typeface="Cambria"/>
              </a:rPr>
              <a:t> </a:t>
            </a:r>
            <a:r>
              <a:rPr dirty="0">
                <a:latin typeface="Cambria"/>
                <a:cs typeface="Cambria"/>
              </a:rPr>
              <a:t>of</a:t>
            </a:r>
            <a:r>
              <a:rPr spc="275" dirty="0">
                <a:latin typeface="Cambria"/>
                <a:cs typeface="Cambria"/>
              </a:rPr>
              <a:t> </a:t>
            </a:r>
            <a:r>
              <a:rPr dirty="0">
                <a:latin typeface="Cambria"/>
                <a:cs typeface="Cambria"/>
              </a:rPr>
              <a:t>the</a:t>
            </a:r>
            <a:r>
              <a:rPr spc="270" dirty="0">
                <a:latin typeface="Cambria"/>
                <a:cs typeface="Cambria"/>
              </a:rPr>
              <a:t> </a:t>
            </a:r>
            <a:r>
              <a:rPr dirty="0">
                <a:latin typeface="Cambria"/>
                <a:cs typeface="Cambria"/>
              </a:rPr>
              <a:t>month</a:t>
            </a:r>
            <a:r>
              <a:rPr spc="275" dirty="0">
                <a:latin typeface="Cambria"/>
                <a:cs typeface="Cambria"/>
              </a:rPr>
              <a:t> </a:t>
            </a:r>
            <a:r>
              <a:rPr dirty="0">
                <a:latin typeface="Cambria"/>
                <a:cs typeface="Cambria"/>
              </a:rPr>
              <a:t>in</a:t>
            </a:r>
            <a:r>
              <a:rPr spc="280" dirty="0">
                <a:latin typeface="Cambria"/>
                <a:cs typeface="Cambria"/>
              </a:rPr>
              <a:t> </a:t>
            </a:r>
            <a:r>
              <a:rPr dirty="0">
                <a:latin typeface="Cambria"/>
                <a:cs typeface="Cambria"/>
              </a:rPr>
              <a:t>which</a:t>
            </a:r>
            <a:r>
              <a:rPr spc="275" dirty="0">
                <a:latin typeface="Cambria"/>
                <a:cs typeface="Cambria"/>
              </a:rPr>
              <a:t> </a:t>
            </a:r>
            <a:r>
              <a:rPr spc="-10" dirty="0">
                <a:latin typeface="Cambria"/>
                <a:cs typeface="Cambria"/>
              </a:rPr>
              <a:t>dissolution 	</a:t>
            </a:r>
            <a:r>
              <a:rPr dirty="0">
                <a:latin typeface="Cambria"/>
                <a:cs typeface="Cambria"/>
              </a:rPr>
              <a:t>took</a:t>
            </a:r>
            <a:r>
              <a:rPr spc="-45" dirty="0">
                <a:latin typeface="Cambria"/>
                <a:cs typeface="Cambria"/>
              </a:rPr>
              <a:t> </a:t>
            </a:r>
            <a:r>
              <a:rPr spc="-10" dirty="0">
                <a:latin typeface="Cambria"/>
                <a:cs typeface="Cambria"/>
              </a:rPr>
              <a:t>place</a:t>
            </a:r>
            <a:endParaRPr dirty="0">
              <a:latin typeface="Cambria"/>
              <a:cs typeface="Cambria"/>
            </a:endParaRPr>
          </a:p>
          <a:p>
            <a:pPr marL="351790" marR="5080" indent="-339725" algn="just">
              <a:lnSpc>
                <a:spcPct val="100000"/>
              </a:lnSpc>
              <a:spcBef>
                <a:spcPts val="5"/>
              </a:spcBef>
              <a:buFont typeface="Arial"/>
              <a:buChar char="•"/>
              <a:tabLst>
                <a:tab pos="355600" algn="l"/>
              </a:tabLst>
            </a:pPr>
            <a:r>
              <a:rPr dirty="0">
                <a:latin typeface="Cambria"/>
                <a:cs typeface="Cambria"/>
              </a:rPr>
              <a:t>Certain</a:t>
            </a:r>
            <a:r>
              <a:rPr spc="445" dirty="0">
                <a:latin typeface="Cambria"/>
                <a:cs typeface="Cambria"/>
              </a:rPr>
              <a:t> </a:t>
            </a:r>
            <a:r>
              <a:rPr dirty="0">
                <a:latin typeface="Cambria"/>
                <a:cs typeface="Cambria"/>
              </a:rPr>
              <a:t>additional</a:t>
            </a:r>
            <a:r>
              <a:rPr spc="484" dirty="0">
                <a:latin typeface="Cambria"/>
                <a:cs typeface="Cambria"/>
              </a:rPr>
              <a:t> </a:t>
            </a:r>
            <a:r>
              <a:rPr dirty="0">
                <a:latin typeface="Cambria"/>
                <a:cs typeface="Cambria"/>
              </a:rPr>
              <a:t>conditions</a:t>
            </a:r>
            <a:r>
              <a:rPr spc="459" dirty="0">
                <a:latin typeface="Cambria"/>
                <a:cs typeface="Cambria"/>
              </a:rPr>
              <a:t> </a:t>
            </a:r>
            <a:r>
              <a:rPr dirty="0">
                <a:latin typeface="Cambria"/>
                <a:cs typeface="Cambria"/>
              </a:rPr>
              <a:t>are</a:t>
            </a:r>
            <a:r>
              <a:rPr spc="459" dirty="0">
                <a:latin typeface="Cambria"/>
                <a:cs typeface="Cambria"/>
              </a:rPr>
              <a:t> </a:t>
            </a:r>
            <a:r>
              <a:rPr dirty="0">
                <a:latin typeface="Cambria"/>
                <a:cs typeface="Cambria"/>
              </a:rPr>
              <a:t>inserted</a:t>
            </a:r>
            <a:r>
              <a:rPr spc="480" dirty="0">
                <a:latin typeface="Cambria"/>
                <a:cs typeface="Cambria"/>
              </a:rPr>
              <a:t> </a:t>
            </a:r>
            <a:r>
              <a:rPr dirty="0">
                <a:latin typeface="Cambria"/>
                <a:cs typeface="Cambria"/>
              </a:rPr>
              <a:t>vide</a:t>
            </a:r>
            <a:r>
              <a:rPr spc="465" dirty="0">
                <a:latin typeface="Cambria"/>
                <a:cs typeface="Cambria"/>
              </a:rPr>
              <a:t> </a:t>
            </a:r>
            <a:r>
              <a:rPr dirty="0">
                <a:latin typeface="Cambria"/>
                <a:cs typeface="Cambria"/>
              </a:rPr>
              <a:t>FA</a:t>
            </a:r>
            <a:r>
              <a:rPr spc="475" dirty="0">
                <a:latin typeface="Cambria"/>
                <a:cs typeface="Cambria"/>
              </a:rPr>
              <a:t> </a:t>
            </a:r>
            <a:r>
              <a:rPr dirty="0">
                <a:latin typeface="Cambria"/>
                <a:cs typeface="Cambria"/>
              </a:rPr>
              <a:t>2023</a:t>
            </a:r>
            <a:r>
              <a:rPr spc="480" dirty="0">
                <a:latin typeface="Cambria"/>
                <a:cs typeface="Cambria"/>
              </a:rPr>
              <a:t> </a:t>
            </a:r>
            <a:r>
              <a:rPr spc="-10" dirty="0">
                <a:latin typeface="Cambria"/>
                <a:cs typeface="Cambria"/>
              </a:rPr>
              <a:t>wherein 	</a:t>
            </a:r>
            <a:r>
              <a:rPr dirty="0">
                <a:latin typeface="Cambria"/>
                <a:cs typeface="Cambria"/>
              </a:rPr>
              <a:t>registration</a:t>
            </a:r>
            <a:r>
              <a:rPr spc="110" dirty="0">
                <a:latin typeface="Cambria"/>
                <a:cs typeface="Cambria"/>
              </a:rPr>
              <a:t> </a:t>
            </a:r>
            <a:r>
              <a:rPr dirty="0">
                <a:latin typeface="Cambria"/>
                <a:cs typeface="Cambria"/>
              </a:rPr>
              <a:t>is</a:t>
            </a:r>
            <a:r>
              <a:rPr spc="105" dirty="0">
                <a:latin typeface="Cambria"/>
                <a:cs typeface="Cambria"/>
              </a:rPr>
              <a:t> </a:t>
            </a:r>
            <a:r>
              <a:rPr dirty="0">
                <a:solidFill>
                  <a:srgbClr val="FF0000"/>
                </a:solidFill>
                <a:latin typeface="Cambria"/>
                <a:cs typeface="Cambria"/>
              </a:rPr>
              <a:t>not</a:t>
            </a:r>
            <a:r>
              <a:rPr spc="110" dirty="0">
                <a:solidFill>
                  <a:srgbClr val="FF0000"/>
                </a:solidFill>
                <a:latin typeface="Cambria"/>
                <a:cs typeface="Cambria"/>
              </a:rPr>
              <a:t> </a:t>
            </a:r>
            <a:r>
              <a:rPr dirty="0">
                <a:solidFill>
                  <a:srgbClr val="FF0000"/>
                </a:solidFill>
                <a:latin typeface="Cambria"/>
                <a:cs typeface="Cambria"/>
              </a:rPr>
              <a:t>renewed</a:t>
            </a:r>
            <a:r>
              <a:rPr spc="100" dirty="0">
                <a:solidFill>
                  <a:srgbClr val="FF0000"/>
                </a:solidFill>
                <a:latin typeface="Cambria"/>
                <a:cs typeface="Cambria"/>
              </a:rPr>
              <a:t> </a:t>
            </a:r>
            <a:r>
              <a:rPr dirty="0">
                <a:solidFill>
                  <a:srgbClr val="FF0000"/>
                </a:solidFill>
                <a:latin typeface="Cambria"/>
                <a:cs typeface="Cambria"/>
              </a:rPr>
              <a:t>or</a:t>
            </a:r>
            <a:r>
              <a:rPr spc="105" dirty="0">
                <a:solidFill>
                  <a:srgbClr val="FF0000"/>
                </a:solidFill>
                <a:latin typeface="Cambria"/>
                <a:cs typeface="Cambria"/>
              </a:rPr>
              <a:t> </a:t>
            </a:r>
            <a:r>
              <a:rPr dirty="0">
                <a:solidFill>
                  <a:srgbClr val="FF0000"/>
                </a:solidFill>
                <a:latin typeface="Cambria"/>
                <a:cs typeface="Cambria"/>
              </a:rPr>
              <a:t>regular</a:t>
            </a:r>
            <a:r>
              <a:rPr spc="105" dirty="0">
                <a:solidFill>
                  <a:srgbClr val="FF0000"/>
                </a:solidFill>
                <a:latin typeface="Cambria"/>
                <a:cs typeface="Cambria"/>
              </a:rPr>
              <a:t> </a:t>
            </a:r>
            <a:r>
              <a:rPr dirty="0">
                <a:solidFill>
                  <a:srgbClr val="FF0000"/>
                </a:solidFill>
                <a:latin typeface="Cambria"/>
                <a:cs typeface="Cambria"/>
              </a:rPr>
              <a:t>registration</a:t>
            </a:r>
            <a:r>
              <a:rPr spc="105" dirty="0">
                <a:solidFill>
                  <a:srgbClr val="FF0000"/>
                </a:solidFill>
                <a:latin typeface="Cambria"/>
                <a:cs typeface="Cambria"/>
              </a:rPr>
              <a:t> </a:t>
            </a:r>
            <a:r>
              <a:rPr dirty="0">
                <a:solidFill>
                  <a:srgbClr val="FF0000"/>
                </a:solidFill>
                <a:latin typeface="Cambria"/>
                <a:cs typeface="Cambria"/>
              </a:rPr>
              <a:t>is</a:t>
            </a:r>
            <a:r>
              <a:rPr spc="105" dirty="0">
                <a:solidFill>
                  <a:srgbClr val="FF0000"/>
                </a:solidFill>
                <a:latin typeface="Cambria"/>
                <a:cs typeface="Cambria"/>
              </a:rPr>
              <a:t> </a:t>
            </a:r>
            <a:r>
              <a:rPr dirty="0">
                <a:solidFill>
                  <a:srgbClr val="FF0000"/>
                </a:solidFill>
                <a:latin typeface="Cambria"/>
                <a:cs typeface="Cambria"/>
              </a:rPr>
              <a:t>not</a:t>
            </a:r>
            <a:r>
              <a:rPr spc="110" dirty="0">
                <a:solidFill>
                  <a:srgbClr val="FF0000"/>
                </a:solidFill>
                <a:latin typeface="Cambria"/>
                <a:cs typeface="Cambria"/>
              </a:rPr>
              <a:t> </a:t>
            </a:r>
            <a:r>
              <a:rPr dirty="0">
                <a:solidFill>
                  <a:srgbClr val="FF0000"/>
                </a:solidFill>
                <a:latin typeface="Cambria"/>
                <a:cs typeface="Cambria"/>
              </a:rPr>
              <a:t>applied</a:t>
            </a:r>
            <a:r>
              <a:rPr spc="105" dirty="0">
                <a:solidFill>
                  <a:srgbClr val="FF0000"/>
                </a:solidFill>
                <a:latin typeface="Cambria"/>
                <a:cs typeface="Cambria"/>
              </a:rPr>
              <a:t> </a:t>
            </a:r>
            <a:r>
              <a:rPr spc="-25" dirty="0">
                <a:latin typeface="Cambria"/>
                <a:cs typeface="Cambria"/>
              </a:rPr>
              <a:t>(in 	</a:t>
            </a:r>
            <a:r>
              <a:rPr dirty="0">
                <a:latin typeface="Cambria"/>
                <a:cs typeface="Cambria"/>
              </a:rPr>
              <a:t>case</a:t>
            </a:r>
            <a:r>
              <a:rPr spc="-40" dirty="0">
                <a:latin typeface="Cambria"/>
                <a:cs typeface="Cambria"/>
              </a:rPr>
              <a:t> </a:t>
            </a:r>
            <a:r>
              <a:rPr dirty="0">
                <a:latin typeface="Cambria"/>
                <a:cs typeface="Cambria"/>
              </a:rPr>
              <a:t>of</a:t>
            </a:r>
            <a:r>
              <a:rPr spc="-40" dirty="0">
                <a:latin typeface="Cambria"/>
                <a:cs typeface="Cambria"/>
              </a:rPr>
              <a:t> </a:t>
            </a:r>
            <a:r>
              <a:rPr dirty="0">
                <a:latin typeface="Cambria"/>
                <a:cs typeface="Cambria"/>
              </a:rPr>
              <a:t>prov</a:t>
            </a:r>
            <a:r>
              <a:rPr spc="-50" dirty="0">
                <a:latin typeface="Cambria"/>
                <a:cs typeface="Cambria"/>
              </a:rPr>
              <a:t> </a:t>
            </a:r>
            <a:r>
              <a:rPr spc="-20" dirty="0">
                <a:latin typeface="Cambria"/>
                <a:cs typeface="Cambria"/>
              </a:rPr>
              <a:t>Reg)</a:t>
            </a:r>
            <a:endParaRPr lang="en-US" spc="-20" dirty="0">
              <a:latin typeface="Cambria"/>
              <a:cs typeface="Cambria"/>
            </a:endParaRPr>
          </a:p>
          <a:p>
            <a:pPr marL="12065" marR="5080" algn="just">
              <a:lnSpc>
                <a:spcPct val="100000"/>
              </a:lnSpc>
              <a:spcBef>
                <a:spcPts val="5"/>
              </a:spcBef>
              <a:tabLst>
                <a:tab pos="355600" algn="l"/>
              </a:tabLst>
            </a:pPr>
            <a:endParaRPr dirty="0">
              <a:latin typeface="Cambria"/>
              <a:cs typeface="Cambria"/>
            </a:endParaRPr>
          </a:p>
          <a:p>
            <a:pPr marL="12700" marR="5080" algn="just">
              <a:lnSpc>
                <a:spcPct val="100000"/>
              </a:lnSpc>
              <a:spcBef>
                <a:spcPts val="5"/>
              </a:spcBef>
            </a:pPr>
            <a:r>
              <a:rPr dirty="0">
                <a:latin typeface="Cambria"/>
                <a:cs typeface="Cambria"/>
              </a:rPr>
              <a:t>Then</a:t>
            </a:r>
            <a:r>
              <a:rPr spc="325" dirty="0">
                <a:latin typeface="Cambria"/>
                <a:cs typeface="Cambria"/>
              </a:rPr>
              <a:t> </a:t>
            </a:r>
            <a:r>
              <a:rPr dirty="0">
                <a:latin typeface="Cambria"/>
                <a:cs typeface="Cambria"/>
              </a:rPr>
              <a:t>such</a:t>
            </a:r>
            <a:r>
              <a:rPr spc="305" dirty="0">
                <a:latin typeface="Cambria"/>
                <a:cs typeface="Cambria"/>
              </a:rPr>
              <a:t> </a:t>
            </a:r>
            <a:r>
              <a:rPr dirty="0">
                <a:latin typeface="Cambria"/>
                <a:cs typeface="Cambria"/>
              </a:rPr>
              <a:t>trust</a:t>
            </a:r>
            <a:r>
              <a:rPr spc="325" dirty="0">
                <a:latin typeface="Cambria"/>
                <a:cs typeface="Cambria"/>
              </a:rPr>
              <a:t> </a:t>
            </a:r>
            <a:r>
              <a:rPr dirty="0">
                <a:latin typeface="Cambria"/>
                <a:cs typeface="Cambria"/>
              </a:rPr>
              <a:t>is</a:t>
            </a:r>
            <a:r>
              <a:rPr spc="310" dirty="0">
                <a:latin typeface="Cambria"/>
                <a:cs typeface="Cambria"/>
              </a:rPr>
              <a:t> </a:t>
            </a:r>
            <a:r>
              <a:rPr dirty="0">
                <a:latin typeface="Cambria"/>
                <a:cs typeface="Cambria"/>
              </a:rPr>
              <a:t>required</a:t>
            </a:r>
            <a:r>
              <a:rPr spc="325" dirty="0">
                <a:latin typeface="Cambria"/>
                <a:cs typeface="Cambria"/>
              </a:rPr>
              <a:t> </a:t>
            </a:r>
            <a:r>
              <a:rPr dirty="0">
                <a:latin typeface="Cambria"/>
                <a:cs typeface="Cambria"/>
              </a:rPr>
              <a:t>to</a:t>
            </a:r>
            <a:r>
              <a:rPr spc="325" dirty="0">
                <a:latin typeface="Cambria"/>
                <a:cs typeface="Cambria"/>
              </a:rPr>
              <a:t> </a:t>
            </a:r>
            <a:r>
              <a:rPr dirty="0">
                <a:solidFill>
                  <a:srgbClr val="FF0000"/>
                </a:solidFill>
                <a:latin typeface="Cambria"/>
                <a:cs typeface="Cambria"/>
              </a:rPr>
              <a:t>pay</a:t>
            </a:r>
            <a:r>
              <a:rPr spc="320" dirty="0">
                <a:solidFill>
                  <a:srgbClr val="FF0000"/>
                </a:solidFill>
                <a:latin typeface="Cambria"/>
                <a:cs typeface="Cambria"/>
              </a:rPr>
              <a:t> </a:t>
            </a:r>
            <a:r>
              <a:rPr dirty="0">
                <a:solidFill>
                  <a:srgbClr val="FF0000"/>
                </a:solidFill>
                <a:latin typeface="Cambria"/>
                <a:cs typeface="Cambria"/>
              </a:rPr>
              <a:t>income</a:t>
            </a:r>
            <a:r>
              <a:rPr spc="315" dirty="0">
                <a:solidFill>
                  <a:srgbClr val="FF0000"/>
                </a:solidFill>
                <a:latin typeface="Cambria"/>
                <a:cs typeface="Cambria"/>
              </a:rPr>
              <a:t> </a:t>
            </a:r>
            <a:r>
              <a:rPr dirty="0">
                <a:solidFill>
                  <a:srgbClr val="FF0000"/>
                </a:solidFill>
                <a:latin typeface="Cambria"/>
                <a:cs typeface="Cambria"/>
              </a:rPr>
              <a:t>tax</a:t>
            </a:r>
            <a:r>
              <a:rPr spc="310" dirty="0">
                <a:solidFill>
                  <a:srgbClr val="FF0000"/>
                </a:solidFill>
                <a:latin typeface="Cambria"/>
                <a:cs typeface="Cambria"/>
              </a:rPr>
              <a:t> </a:t>
            </a:r>
            <a:r>
              <a:rPr dirty="0">
                <a:solidFill>
                  <a:srgbClr val="FF0000"/>
                </a:solidFill>
                <a:latin typeface="Cambria"/>
                <a:cs typeface="Cambria"/>
              </a:rPr>
              <a:t>at</a:t>
            </a:r>
            <a:r>
              <a:rPr spc="325" dirty="0">
                <a:solidFill>
                  <a:srgbClr val="FF0000"/>
                </a:solidFill>
                <a:latin typeface="Cambria"/>
                <a:cs typeface="Cambria"/>
              </a:rPr>
              <a:t> </a:t>
            </a:r>
            <a:r>
              <a:rPr dirty="0">
                <a:solidFill>
                  <a:srgbClr val="FF0000"/>
                </a:solidFill>
                <a:latin typeface="Cambria"/>
                <a:cs typeface="Cambria"/>
              </a:rPr>
              <a:t>Maximum</a:t>
            </a:r>
            <a:r>
              <a:rPr spc="310" dirty="0">
                <a:solidFill>
                  <a:srgbClr val="FF0000"/>
                </a:solidFill>
                <a:latin typeface="Cambria"/>
                <a:cs typeface="Cambria"/>
              </a:rPr>
              <a:t> </a:t>
            </a:r>
            <a:r>
              <a:rPr spc="-10" dirty="0">
                <a:solidFill>
                  <a:srgbClr val="FF0000"/>
                </a:solidFill>
                <a:latin typeface="Cambria"/>
                <a:cs typeface="Cambria"/>
              </a:rPr>
              <a:t>Marginal </a:t>
            </a:r>
            <a:r>
              <a:rPr dirty="0">
                <a:solidFill>
                  <a:srgbClr val="FF0000"/>
                </a:solidFill>
                <a:latin typeface="Cambria"/>
                <a:cs typeface="Cambria"/>
              </a:rPr>
              <a:t>Rate</a:t>
            </a:r>
            <a:r>
              <a:rPr spc="-10" dirty="0">
                <a:solidFill>
                  <a:srgbClr val="FF0000"/>
                </a:solidFill>
                <a:latin typeface="Cambria"/>
                <a:cs typeface="Cambria"/>
              </a:rPr>
              <a:t> </a:t>
            </a:r>
            <a:r>
              <a:rPr dirty="0">
                <a:latin typeface="Cambria"/>
                <a:cs typeface="Cambria"/>
              </a:rPr>
              <a:t>on its</a:t>
            </a:r>
            <a:r>
              <a:rPr spc="-5" dirty="0">
                <a:latin typeface="Cambria"/>
                <a:cs typeface="Cambria"/>
              </a:rPr>
              <a:t> </a:t>
            </a:r>
            <a:r>
              <a:rPr dirty="0">
                <a:latin typeface="Cambria"/>
                <a:cs typeface="Cambria"/>
              </a:rPr>
              <a:t>accreted</a:t>
            </a:r>
            <a:r>
              <a:rPr spc="5" dirty="0">
                <a:latin typeface="Cambria"/>
                <a:cs typeface="Cambria"/>
              </a:rPr>
              <a:t> </a:t>
            </a:r>
            <a:r>
              <a:rPr dirty="0">
                <a:latin typeface="Cambria"/>
                <a:cs typeface="Cambria"/>
              </a:rPr>
              <a:t>income</a:t>
            </a:r>
            <a:r>
              <a:rPr spc="-5" dirty="0">
                <a:latin typeface="Cambria"/>
                <a:cs typeface="Cambria"/>
              </a:rPr>
              <a:t> </a:t>
            </a:r>
            <a:r>
              <a:rPr dirty="0">
                <a:latin typeface="Cambria"/>
                <a:cs typeface="Cambria"/>
              </a:rPr>
              <a:t>in addition</a:t>
            </a:r>
            <a:r>
              <a:rPr spc="-5" dirty="0">
                <a:latin typeface="Cambria"/>
                <a:cs typeface="Cambria"/>
              </a:rPr>
              <a:t> </a:t>
            </a:r>
            <a:r>
              <a:rPr dirty="0">
                <a:latin typeface="Cambria"/>
                <a:cs typeface="Cambria"/>
              </a:rPr>
              <a:t>to</a:t>
            </a:r>
            <a:r>
              <a:rPr spc="15" dirty="0">
                <a:latin typeface="Cambria"/>
                <a:cs typeface="Cambria"/>
              </a:rPr>
              <a:t> </a:t>
            </a:r>
            <a:r>
              <a:rPr dirty="0">
                <a:latin typeface="Cambria"/>
                <a:cs typeface="Cambria"/>
              </a:rPr>
              <a:t>income tax</a:t>
            </a:r>
            <a:r>
              <a:rPr spc="5" dirty="0">
                <a:latin typeface="Cambria"/>
                <a:cs typeface="Cambria"/>
              </a:rPr>
              <a:t> </a:t>
            </a:r>
            <a:r>
              <a:rPr dirty="0">
                <a:latin typeface="Cambria"/>
                <a:cs typeface="Cambria"/>
              </a:rPr>
              <a:t>on</a:t>
            </a:r>
            <a:r>
              <a:rPr spc="-15" dirty="0">
                <a:latin typeface="Cambria"/>
                <a:cs typeface="Cambria"/>
              </a:rPr>
              <a:t> </a:t>
            </a:r>
            <a:r>
              <a:rPr dirty="0">
                <a:latin typeface="Cambria"/>
                <a:cs typeface="Cambria"/>
              </a:rPr>
              <a:t>its</a:t>
            </a:r>
            <a:r>
              <a:rPr spc="-5" dirty="0">
                <a:latin typeface="Cambria"/>
                <a:cs typeface="Cambria"/>
              </a:rPr>
              <a:t> </a:t>
            </a:r>
            <a:r>
              <a:rPr dirty="0">
                <a:latin typeface="Cambria"/>
                <a:cs typeface="Cambria"/>
              </a:rPr>
              <a:t>total</a:t>
            </a:r>
            <a:r>
              <a:rPr spc="-5" dirty="0">
                <a:latin typeface="Cambria"/>
                <a:cs typeface="Cambria"/>
              </a:rPr>
              <a:t> </a:t>
            </a:r>
            <a:r>
              <a:rPr spc="-10" dirty="0">
                <a:latin typeface="Cambria"/>
                <a:cs typeface="Cambria"/>
              </a:rPr>
              <a:t>income </a:t>
            </a:r>
            <a:r>
              <a:rPr dirty="0">
                <a:latin typeface="Cambria"/>
                <a:cs typeface="Cambria"/>
              </a:rPr>
              <a:t>Accreted</a:t>
            </a:r>
            <a:r>
              <a:rPr spc="165" dirty="0">
                <a:latin typeface="Cambria"/>
                <a:cs typeface="Cambria"/>
              </a:rPr>
              <a:t> </a:t>
            </a:r>
            <a:r>
              <a:rPr dirty="0">
                <a:latin typeface="Cambria"/>
                <a:cs typeface="Cambria"/>
              </a:rPr>
              <a:t>income</a:t>
            </a:r>
            <a:r>
              <a:rPr spc="165" dirty="0">
                <a:latin typeface="Cambria"/>
                <a:cs typeface="Cambria"/>
              </a:rPr>
              <a:t> </a:t>
            </a:r>
            <a:r>
              <a:rPr dirty="0">
                <a:latin typeface="Cambria"/>
                <a:cs typeface="Cambria"/>
              </a:rPr>
              <a:t>is</a:t>
            </a:r>
            <a:r>
              <a:rPr spc="165" dirty="0">
                <a:latin typeface="Cambria"/>
                <a:cs typeface="Cambria"/>
              </a:rPr>
              <a:t> </a:t>
            </a:r>
            <a:r>
              <a:rPr dirty="0">
                <a:latin typeface="Cambria"/>
                <a:cs typeface="Cambria"/>
              </a:rPr>
              <a:t>difference</a:t>
            </a:r>
            <a:r>
              <a:rPr spc="180" dirty="0">
                <a:latin typeface="Cambria"/>
                <a:cs typeface="Cambria"/>
              </a:rPr>
              <a:t> </a:t>
            </a:r>
            <a:r>
              <a:rPr dirty="0">
                <a:latin typeface="Cambria"/>
                <a:cs typeface="Cambria"/>
              </a:rPr>
              <a:t>between</a:t>
            </a:r>
            <a:r>
              <a:rPr spc="180" dirty="0">
                <a:latin typeface="Cambria"/>
                <a:cs typeface="Cambria"/>
              </a:rPr>
              <a:t> </a:t>
            </a:r>
            <a:r>
              <a:rPr dirty="0">
                <a:latin typeface="Cambria"/>
                <a:cs typeface="Cambria"/>
              </a:rPr>
              <a:t>fair</a:t>
            </a:r>
            <a:r>
              <a:rPr spc="170" dirty="0">
                <a:latin typeface="Cambria"/>
                <a:cs typeface="Cambria"/>
              </a:rPr>
              <a:t> </a:t>
            </a:r>
            <a:r>
              <a:rPr dirty="0">
                <a:latin typeface="Cambria"/>
                <a:cs typeface="Cambria"/>
              </a:rPr>
              <a:t>market</a:t>
            </a:r>
            <a:r>
              <a:rPr spc="185" dirty="0">
                <a:latin typeface="Cambria"/>
                <a:cs typeface="Cambria"/>
              </a:rPr>
              <a:t> </a:t>
            </a:r>
            <a:r>
              <a:rPr dirty="0">
                <a:latin typeface="Cambria"/>
                <a:cs typeface="Cambria"/>
              </a:rPr>
              <a:t>value</a:t>
            </a:r>
            <a:r>
              <a:rPr spc="165" dirty="0">
                <a:latin typeface="Cambria"/>
                <a:cs typeface="Cambria"/>
              </a:rPr>
              <a:t> </a:t>
            </a:r>
            <a:r>
              <a:rPr dirty="0">
                <a:latin typeface="Cambria"/>
                <a:cs typeface="Cambria"/>
              </a:rPr>
              <a:t>of</a:t>
            </a:r>
            <a:r>
              <a:rPr spc="170" dirty="0">
                <a:latin typeface="Cambria"/>
                <a:cs typeface="Cambria"/>
              </a:rPr>
              <a:t> </a:t>
            </a:r>
            <a:r>
              <a:rPr dirty="0">
                <a:latin typeface="Cambria"/>
                <a:cs typeface="Cambria"/>
              </a:rPr>
              <a:t>assets</a:t>
            </a:r>
            <a:r>
              <a:rPr spc="170" dirty="0">
                <a:latin typeface="Cambria"/>
                <a:cs typeface="Cambria"/>
              </a:rPr>
              <a:t> </a:t>
            </a:r>
            <a:r>
              <a:rPr spc="-25" dirty="0">
                <a:latin typeface="Cambria"/>
                <a:cs typeface="Cambria"/>
              </a:rPr>
              <a:t>and </a:t>
            </a:r>
            <a:r>
              <a:rPr spc="-10" dirty="0">
                <a:latin typeface="Cambria"/>
                <a:cs typeface="Cambria"/>
              </a:rPr>
              <a:t>liabilities</a:t>
            </a:r>
            <a:endParaRPr dirty="0">
              <a:latin typeface="Cambria"/>
              <a:cs typeface="Cambria"/>
            </a:endParaRPr>
          </a:p>
        </p:txBody>
      </p:sp>
      <p:sp>
        <p:nvSpPr>
          <p:cNvPr id="2" name="Slide Number Placeholder 1">
            <a:extLst>
              <a:ext uri="{FF2B5EF4-FFF2-40B4-BE49-F238E27FC236}">
                <a16:creationId xmlns:a16="http://schemas.microsoft.com/office/drawing/2014/main" id="{24D506DF-2F91-480C-8B2C-1E71C5CEEF97}"/>
              </a:ext>
            </a:extLst>
          </p:cNvPr>
          <p:cNvSpPr>
            <a:spLocks noGrp="1"/>
          </p:cNvSpPr>
          <p:nvPr>
            <p:ph type="sldNum" sz="quarter" idx="12"/>
          </p:nvPr>
        </p:nvSpPr>
        <p:spPr/>
        <p:txBody>
          <a:bodyPr/>
          <a:lstStyle/>
          <a:p>
            <a:fld id="{B6F15528-21DE-4FAA-801E-634DDDAF4B2B}" type="slidenum">
              <a:rPr lang="en-IN" smtClean="0"/>
              <a:t>45</a:t>
            </a:fld>
            <a:endParaRPr lang="en-IN"/>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304800" y="346937"/>
            <a:ext cx="7886700" cy="567463"/>
          </a:xfrm>
          <a:prstGeom prst="rect">
            <a:avLst/>
          </a:prstGeom>
        </p:spPr>
        <p:txBody>
          <a:bodyPr vert="horz" wrap="square" lIns="0" tIns="13335" rIns="0" bIns="0" rtlCol="0">
            <a:spAutoFit/>
          </a:bodyPr>
          <a:lstStyle/>
          <a:p>
            <a:pPr marL="3204845" marR="5080" indent="-2773045" algn="l">
              <a:lnSpc>
                <a:spcPct val="100000"/>
              </a:lnSpc>
              <a:spcBef>
                <a:spcPts val="105"/>
              </a:spcBef>
            </a:pPr>
            <a:r>
              <a:rPr lang="en-US" sz="3600" spc="-10" dirty="0"/>
              <a:t>Taxation of specified Income u/s 115BBI</a:t>
            </a:r>
            <a:endParaRPr sz="3600" spc="-10" dirty="0"/>
          </a:p>
        </p:txBody>
      </p:sp>
      <p:sp>
        <p:nvSpPr>
          <p:cNvPr id="7" name="object 7"/>
          <p:cNvSpPr txBox="1"/>
          <p:nvPr/>
        </p:nvSpPr>
        <p:spPr>
          <a:xfrm>
            <a:off x="609600" y="1776434"/>
            <a:ext cx="7842884" cy="4167166"/>
          </a:xfrm>
          <a:prstGeom prst="rect">
            <a:avLst/>
          </a:prstGeom>
        </p:spPr>
        <p:txBody>
          <a:bodyPr vert="horz" wrap="square" lIns="0" tIns="12065" rIns="0" bIns="0" rtlCol="0">
            <a:spAutoFit/>
          </a:bodyPr>
          <a:lstStyle/>
          <a:p>
            <a:pPr marL="12700" marR="5080" algn="just">
              <a:lnSpc>
                <a:spcPct val="100000"/>
              </a:lnSpc>
              <a:spcBef>
                <a:spcPts val="95"/>
              </a:spcBef>
            </a:pPr>
            <a:r>
              <a:rPr sz="2000" dirty="0">
                <a:latin typeface="Cambria"/>
                <a:cs typeface="Cambria"/>
              </a:rPr>
              <a:t>Where</a:t>
            </a:r>
            <a:r>
              <a:rPr sz="2000" spc="55" dirty="0">
                <a:latin typeface="Cambria"/>
                <a:cs typeface="Cambria"/>
              </a:rPr>
              <a:t>  </a:t>
            </a:r>
            <a:r>
              <a:rPr sz="2000" dirty="0">
                <a:latin typeface="Cambria"/>
                <a:cs typeface="Cambria"/>
              </a:rPr>
              <a:t>the</a:t>
            </a:r>
            <a:r>
              <a:rPr sz="2000" spc="55" dirty="0">
                <a:latin typeface="Cambria"/>
                <a:cs typeface="Cambria"/>
              </a:rPr>
              <a:t>  </a:t>
            </a:r>
            <a:r>
              <a:rPr sz="2000" dirty="0">
                <a:latin typeface="Cambria"/>
                <a:cs typeface="Cambria"/>
              </a:rPr>
              <a:t>total</a:t>
            </a:r>
            <a:r>
              <a:rPr sz="2000" spc="55" dirty="0">
                <a:latin typeface="Cambria"/>
                <a:cs typeface="Cambria"/>
              </a:rPr>
              <a:t>  </a:t>
            </a:r>
            <a:r>
              <a:rPr sz="2000" dirty="0">
                <a:latin typeface="Cambria"/>
                <a:cs typeface="Cambria"/>
              </a:rPr>
              <a:t>income</a:t>
            </a:r>
            <a:r>
              <a:rPr sz="2000" spc="55" dirty="0">
                <a:latin typeface="Cambria"/>
                <a:cs typeface="Cambria"/>
              </a:rPr>
              <a:t>  </a:t>
            </a:r>
            <a:r>
              <a:rPr sz="2000" dirty="0">
                <a:latin typeface="Cambria"/>
                <a:cs typeface="Cambria"/>
              </a:rPr>
              <a:t>of</a:t>
            </a:r>
            <a:r>
              <a:rPr sz="2000" spc="60" dirty="0">
                <a:latin typeface="Cambria"/>
                <a:cs typeface="Cambria"/>
              </a:rPr>
              <a:t>  </a:t>
            </a:r>
            <a:r>
              <a:rPr sz="2000" dirty="0">
                <a:latin typeface="Cambria"/>
                <a:cs typeface="Cambria"/>
              </a:rPr>
              <a:t>a</a:t>
            </a:r>
            <a:r>
              <a:rPr sz="2000" spc="55" dirty="0">
                <a:latin typeface="Cambria"/>
                <a:cs typeface="Cambria"/>
              </a:rPr>
              <a:t>  </a:t>
            </a:r>
            <a:r>
              <a:rPr sz="2000" dirty="0">
                <a:latin typeface="Cambria"/>
                <a:cs typeface="Cambria"/>
              </a:rPr>
              <a:t>trust</a:t>
            </a:r>
            <a:r>
              <a:rPr sz="2000" spc="60" dirty="0">
                <a:latin typeface="Cambria"/>
                <a:cs typeface="Cambria"/>
              </a:rPr>
              <a:t>  </a:t>
            </a:r>
            <a:r>
              <a:rPr sz="2000" dirty="0">
                <a:latin typeface="Cambria"/>
                <a:cs typeface="Cambria"/>
              </a:rPr>
              <a:t>or</a:t>
            </a:r>
            <a:r>
              <a:rPr sz="2000" spc="55" dirty="0">
                <a:latin typeface="Cambria"/>
                <a:cs typeface="Cambria"/>
              </a:rPr>
              <a:t>  </a:t>
            </a:r>
            <a:r>
              <a:rPr sz="2000" dirty="0">
                <a:latin typeface="Cambria"/>
                <a:cs typeface="Cambria"/>
              </a:rPr>
              <a:t>an</a:t>
            </a:r>
            <a:r>
              <a:rPr sz="2000" spc="60" dirty="0">
                <a:latin typeface="Cambria"/>
                <a:cs typeface="Cambria"/>
              </a:rPr>
              <a:t>  </a:t>
            </a:r>
            <a:r>
              <a:rPr sz="2000" dirty="0">
                <a:latin typeface="Cambria"/>
                <a:cs typeface="Cambria"/>
              </a:rPr>
              <a:t>institution</a:t>
            </a:r>
            <a:r>
              <a:rPr sz="2000" spc="65" dirty="0">
                <a:latin typeface="Cambria"/>
                <a:cs typeface="Cambria"/>
              </a:rPr>
              <a:t>  </a:t>
            </a:r>
            <a:r>
              <a:rPr sz="2000" spc="-10" dirty="0">
                <a:latin typeface="Cambria"/>
                <a:cs typeface="Cambria"/>
              </a:rPr>
              <a:t>claiming </a:t>
            </a:r>
            <a:r>
              <a:rPr sz="2000" dirty="0">
                <a:latin typeface="Cambria"/>
                <a:cs typeface="Cambria"/>
              </a:rPr>
              <a:t>exemption</a:t>
            </a:r>
            <a:r>
              <a:rPr sz="2000" spc="125" dirty="0">
                <a:latin typeface="Cambria"/>
                <a:cs typeface="Cambria"/>
              </a:rPr>
              <a:t> </a:t>
            </a:r>
            <a:r>
              <a:rPr sz="2000" dirty="0">
                <a:latin typeface="Cambria"/>
                <a:cs typeface="Cambria"/>
              </a:rPr>
              <a:t>u/s</a:t>
            </a:r>
            <a:r>
              <a:rPr sz="2000" spc="130" dirty="0">
                <a:latin typeface="Cambria"/>
                <a:cs typeface="Cambria"/>
              </a:rPr>
              <a:t> </a:t>
            </a:r>
            <a:r>
              <a:rPr sz="2000" dirty="0">
                <a:latin typeface="Cambria"/>
                <a:cs typeface="Cambria"/>
              </a:rPr>
              <a:t>10(23C)(iv)/(v)/(via)</a:t>
            </a:r>
            <a:r>
              <a:rPr sz="2000" spc="130" dirty="0">
                <a:latin typeface="Cambria"/>
                <a:cs typeface="Cambria"/>
              </a:rPr>
              <a:t> </a:t>
            </a:r>
            <a:r>
              <a:rPr sz="2000" dirty="0">
                <a:latin typeface="Cambria"/>
                <a:cs typeface="Cambria"/>
              </a:rPr>
              <a:t>or</a:t>
            </a:r>
            <a:r>
              <a:rPr sz="2000" spc="125" dirty="0">
                <a:latin typeface="Cambria"/>
                <a:cs typeface="Cambria"/>
              </a:rPr>
              <a:t> </a:t>
            </a:r>
            <a:r>
              <a:rPr sz="2000" dirty="0">
                <a:latin typeface="Cambria"/>
                <a:cs typeface="Cambria"/>
              </a:rPr>
              <a:t>section</a:t>
            </a:r>
            <a:r>
              <a:rPr sz="2000" spc="125" dirty="0">
                <a:latin typeface="Cambria"/>
                <a:cs typeface="Cambria"/>
              </a:rPr>
              <a:t> </a:t>
            </a:r>
            <a:r>
              <a:rPr sz="2000" dirty="0">
                <a:latin typeface="Cambria"/>
                <a:cs typeface="Cambria"/>
              </a:rPr>
              <a:t>11,</a:t>
            </a:r>
            <a:r>
              <a:rPr sz="2000" spc="125" dirty="0">
                <a:latin typeface="Cambria"/>
                <a:cs typeface="Cambria"/>
              </a:rPr>
              <a:t> </a:t>
            </a:r>
            <a:r>
              <a:rPr sz="2000" dirty="0">
                <a:latin typeface="Cambria"/>
                <a:cs typeface="Cambria"/>
              </a:rPr>
              <a:t>includes</a:t>
            </a:r>
            <a:r>
              <a:rPr sz="2000" spc="145" dirty="0">
                <a:latin typeface="Cambria"/>
                <a:cs typeface="Cambria"/>
              </a:rPr>
              <a:t> </a:t>
            </a:r>
            <a:r>
              <a:rPr sz="2000" spc="-25" dirty="0">
                <a:latin typeface="Cambria"/>
                <a:cs typeface="Cambria"/>
              </a:rPr>
              <a:t>any </a:t>
            </a:r>
            <a:r>
              <a:rPr sz="2000" dirty="0">
                <a:latin typeface="Cambria"/>
                <a:cs typeface="Cambria"/>
              </a:rPr>
              <a:t>specified</a:t>
            </a:r>
            <a:r>
              <a:rPr sz="2000" spc="10" dirty="0">
                <a:latin typeface="Cambria"/>
                <a:cs typeface="Cambria"/>
              </a:rPr>
              <a:t> </a:t>
            </a:r>
            <a:r>
              <a:rPr sz="2000" dirty="0">
                <a:latin typeface="Cambria"/>
                <a:cs typeface="Cambria"/>
              </a:rPr>
              <a:t>income, </a:t>
            </a:r>
            <a:r>
              <a:rPr sz="2000" dirty="0">
                <a:solidFill>
                  <a:srgbClr val="FF0000"/>
                </a:solidFill>
                <a:latin typeface="Cambria"/>
                <a:cs typeface="Cambria"/>
              </a:rPr>
              <a:t>notwithstanding</a:t>
            </a:r>
            <a:r>
              <a:rPr sz="2000" spc="15" dirty="0">
                <a:solidFill>
                  <a:srgbClr val="FF0000"/>
                </a:solidFill>
                <a:latin typeface="Cambria"/>
                <a:cs typeface="Cambria"/>
              </a:rPr>
              <a:t> </a:t>
            </a:r>
            <a:r>
              <a:rPr sz="2000" dirty="0">
                <a:solidFill>
                  <a:srgbClr val="FF0000"/>
                </a:solidFill>
                <a:latin typeface="Cambria"/>
                <a:cs typeface="Cambria"/>
              </a:rPr>
              <a:t>any</a:t>
            </a:r>
            <a:r>
              <a:rPr sz="2000" spc="5" dirty="0">
                <a:solidFill>
                  <a:srgbClr val="FF0000"/>
                </a:solidFill>
                <a:latin typeface="Cambria"/>
                <a:cs typeface="Cambria"/>
              </a:rPr>
              <a:t> </a:t>
            </a:r>
            <a:r>
              <a:rPr sz="2000" dirty="0">
                <a:solidFill>
                  <a:srgbClr val="FF0000"/>
                </a:solidFill>
                <a:latin typeface="Cambria"/>
                <a:cs typeface="Cambria"/>
              </a:rPr>
              <a:t>other</a:t>
            </a:r>
            <a:r>
              <a:rPr sz="2000" spc="10" dirty="0">
                <a:solidFill>
                  <a:srgbClr val="FF0000"/>
                </a:solidFill>
                <a:latin typeface="Cambria"/>
                <a:cs typeface="Cambria"/>
              </a:rPr>
              <a:t> </a:t>
            </a:r>
            <a:r>
              <a:rPr sz="2000" dirty="0">
                <a:solidFill>
                  <a:srgbClr val="FF0000"/>
                </a:solidFill>
                <a:latin typeface="Cambria"/>
                <a:cs typeface="Cambria"/>
              </a:rPr>
              <a:t>provision</a:t>
            </a:r>
            <a:r>
              <a:rPr sz="2000" spc="5" dirty="0">
                <a:solidFill>
                  <a:srgbClr val="FF0000"/>
                </a:solidFill>
                <a:latin typeface="Cambria"/>
                <a:cs typeface="Cambria"/>
              </a:rPr>
              <a:t> </a:t>
            </a:r>
            <a:r>
              <a:rPr sz="2000" dirty="0">
                <a:solidFill>
                  <a:srgbClr val="FF0000"/>
                </a:solidFill>
                <a:latin typeface="Cambria"/>
                <a:cs typeface="Cambria"/>
              </a:rPr>
              <a:t>of the</a:t>
            </a:r>
            <a:r>
              <a:rPr sz="2000" spc="20" dirty="0">
                <a:solidFill>
                  <a:srgbClr val="FF0000"/>
                </a:solidFill>
                <a:latin typeface="Cambria"/>
                <a:cs typeface="Cambria"/>
              </a:rPr>
              <a:t> </a:t>
            </a:r>
            <a:r>
              <a:rPr sz="2000" spc="-20" dirty="0">
                <a:solidFill>
                  <a:srgbClr val="FF0000"/>
                </a:solidFill>
                <a:latin typeface="Cambria"/>
                <a:cs typeface="Cambria"/>
              </a:rPr>
              <a:t>Act</a:t>
            </a:r>
            <a:r>
              <a:rPr sz="2000" spc="-20" dirty="0">
                <a:latin typeface="Cambria"/>
                <a:cs typeface="Cambria"/>
              </a:rPr>
              <a:t>, </a:t>
            </a:r>
            <a:r>
              <a:rPr sz="2000" dirty="0">
                <a:latin typeface="Cambria"/>
                <a:cs typeface="Cambria"/>
              </a:rPr>
              <a:t>shall</a:t>
            </a:r>
            <a:r>
              <a:rPr sz="2000" spc="-40" dirty="0">
                <a:latin typeface="Cambria"/>
                <a:cs typeface="Cambria"/>
              </a:rPr>
              <a:t> </a:t>
            </a:r>
            <a:r>
              <a:rPr sz="2000" dirty="0">
                <a:latin typeface="Cambria"/>
                <a:cs typeface="Cambria"/>
              </a:rPr>
              <a:t>be</a:t>
            </a:r>
            <a:r>
              <a:rPr sz="2000" spc="-35" dirty="0">
                <a:latin typeface="Cambria"/>
                <a:cs typeface="Cambria"/>
              </a:rPr>
              <a:t> </a:t>
            </a:r>
            <a:r>
              <a:rPr sz="2000" dirty="0">
                <a:latin typeface="Cambria"/>
                <a:cs typeface="Cambria"/>
              </a:rPr>
              <a:t>liable</a:t>
            </a:r>
            <a:r>
              <a:rPr sz="2000" spc="-45" dirty="0">
                <a:latin typeface="Cambria"/>
                <a:cs typeface="Cambria"/>
              </a:rPr>
              <a:t> </a:t>
            </a:r>
            <a:r>
              <a:rPr sz="2000" dirty="0">
                <a:latin typeface="Cambria"/>
                <a:cs typeface="Cambria"/>
              </a:rPr>
              <a:t>to</a:t>
            </a:r>
            <a:r>
              <a:rPr sz="2000" spc="-35" dirty="0">
                <a:latin typeface="Cambria"/>
                <a:cs typeface="Cambria"/>
              </a:rPr>
              <a:t> </a:t>
            </a:r>
            <a:r>
              <a:rPr sz="2000" spc="-20" dirty="0">
                <a:latin typeface="Cambria"/>
                <a:cs typeface="Cambria"/>
              </a:rPr>
              <a:t>pay:</a:t>
            </a:r>
            <a:endParaRPr sz="2000" dirty="0">
              <a:latin typeface="Cambria"/>
              <a:cs typeface="Cambria"/>
            </a:endParaRPr>
          </a:p>
          <a:p>
            <a:pPr marL="298450" indent="-285750" algn="just">
              <a:lnSpc>
                <a:spcPct val="100000"/>
              </a:lnSpc>
              <a:spcBef>
                <a:spcPts val="530"/>
              </a:spcBef>
              <a:buFont typeface="Arial"/>
              <a:buChar char="•"/>
              <a:tabLst>
                <a:tab pos="298450" algn="l"/>
              </a:tabLst>
            </a:pPr>
            <a:r>
              <a:rPr sz="2000" dirty="0">
                <a:latin typeface="Cambria"/>
                <a:cs typeface="Cambria"/>
              </a:rPr>
              <a:t>Income</a:t>
            </a:r>
            <a:r>
              <a:rPr sz="2000" spc="-40" dirty="0">
                <a:latin typeface="Cambria"/>
                <a:cs typeface="Cambria"/>
              </a:rPr>
              <a:t> Tax </a:t>
            </a:r>
            <a:r>
              <a:rPr sz="2000" dirty="0">
                <a:solidFill>
                  <a:srgbClr val="FF0000"/>
                </a:solidFill>
                <a:latin typeface="Cambria"/>
                <a:cs typeface="Cambria"/>
              </a:rPr>
              <a:t>@</a:t>
            </a:r>
            <a:r>
              <a:rPr sz="2000" spc="-45" dirty="0">
                <a:solidFill>
                  <a:srgbClr val="FF0000"/>
                </a:solidFill>
                <a:latin typeface="Cambria"/>
                <a:cs typeface="Cambria"/>
              </a:rPr>
              <a:t> </a:t>
            </a:r>
            <a:r>
              <a:rPr sz="2000" dirty="0">
                <a:solidFill>
                  <a:srgbClr val="FF0000"/>
                </a:solidFill>
                <a:latin typeface="Cambria"/>
                <a:cs typeface="Cambria"/>
              </a:rPr>
              <a:t>30%</a:t>
            </a:r>
            <a:r>
              <a:rPr sz="2000" spc="-40" dirty="0">
                <a:solidFill>
                  <a:srgbClr val="FF0000"/>
                </a:solidFill>
                <a:latin typeface="Cambria"/>
                <a:cs typeface="Cambria"/>
              </a:rPr>
              <a:t> </a:t>
            </a:r>
            <a:r>
              <a:rPr sz="2000" dirty="0">
                <a:solidFill>
                  <a:srgbClr val="FF0000"/>
                </a:solidFill>
                <a:latin typeface="Cambria"/>
                <a:cs typeface="Cambria"/>
              </a:rPr>
              <a:t>on</a:t>
            </a:r>
            <a:r>
              <a:rPr sz="2000" spc="-45" dirty="0">
                <a:solidFill>
                  <a:srgbClr val="FF0000"/>
                </a:solidFill>
                <a:latin typeface="Cambria"/>
                <a:cs typeface="Cambria"/>
              </a:rPr>
              <a:t> </a:t>
            </a:r>
            <a:r>
              <a:rPr sz="2000" dirty="0">
                <a:solidFill>
                  <a:srgbClr val="FF0000"/>
                </a:solidFill>
                <a:latin typeface="Cambria"/>
                <a:cs typeface="Cambria"/>
              </a:rPr>
              <a:t>such</a:t>
            </a:r>
            <a:r>
              <a:rPr sz="2000" spc="-35" dirty="0">
                <a:solidFill>
                  <a:srgbClr val="FF0000"/>
                </a:solidFill>
                <a:latin typeface="Cambria"/>
                <a:cs typeface="Cambria"/>
              </a:rPr>
              <a:t> </a:t>
            </a:r>
            <a:r>
              <a:rPr sz="2000" dirty="0">
                <a:solidFill>
                  <a:srgbClr val="FF0000"/>
                </a:solidFill>
                <a:latin typeface="Cambria"/>
                <a:cs typeface="Cambria"/>
              </a:rPr>
              <a:t>specified</a:t>
            </a:r>
            <a:r>
              <a:rPr sz="2000" spc="-30" dirty="0">
                <a:solidFill>
                  <a:srgbClr val="FF0000"/>
                </a:solidFill>
                <a:latin typeface="Cambria"/>
                <a:cs typeface="Cambria"/>
              </a:rPr>
              <a:t> </a:t>
            </a:r>
            <a:r>
              <a:rPr sz="2000" spc="-10" dirty="0">
                <a:solidFill>
                  <a:srgbClr val="FF0000"/>
                </a:solidFill>
                <a:latin typeface="Cambria"/>
                <a:cs typeface="Cambria"/>
              </a:rPr>
              <a:t>income</a:t>
            </a:r>
            <a:r>
              <a:rPr sz="2000" spc="-10" dirty="0">
                <a:latin typeface="Cambria"/>
                <a:cs typeface="Cambria"/>
              </a:rPr>
              <a:t>.</a:t>
            </a:r>
            <a:endParaRPr sz="2000" dirty="0">
              <a:latin typeface="Cambria"/>
              <a:cs typeface="Cambria"/>
            </a:endParaRPr>
          </a:p>
          <a:p>
            <a:pPr marL="297815" marR="6350" indent="-285750" algn="just">
              <a:lnSpc>
                <a:spcPct val="100000"/>
              </a:lnSpc>
              <a:spcBef>
                <a:spcPts val="530"/>
              </a:spcBef>
              <a:buFont typeface="Arial"/>
              <a:buChar char="•"/>
              <a:tabLst>
                <a:tab pos="299085" algn="l"/>
              </a:tabLst>
            </a:pPr>
            <a:r>
              <a:rPr sz="2000" dirty="0">
                <a:latin typeface="Cambria"/>
                <a:cs typeface="Cambria"/>
              </a:rPr>
              <a:t>Income</a:t>
            </a:r>
            <a:r>
              <a:rPr sz="2000" spc="455" dirty="0">
                <a:latin typeface="Cambria"/>
                <a:cs typeface="Cambria"/>
              </a:rPr>
              <a:t> </a:t>
            </a:r>
            <a:r>
              <a:rPr sz="2000" dirty="0">
                <a:latin typeface="Cambria"/>
                <a:cs typeface="Cambria"/>
              </a:rPr>
              <a:t>Tax</a:t>
            </a:r>
            <a:r>
              <a:rPr sz="2000" spc="465" dirty="0">
                <a:latin typeface="Cambria"/>
                <a:cs typeface="Cambria"/>
              </a:rPr>
              <a:t> </a:t>
            </a:r>
            <a:r>
              <a:rPr sz="2000" dirty="0">
                <a:latin typeface="Cambria"/>
                <a:cs typeface="Cambria"/>
              </a:rPr>
              <a:t>that</a:t>
            </a:r>
            <a:r>
              <a:rPr sz="2000" spc="470" dirty="0">
                <a:latin typeface="Cambria"/>
                <a:cs typeface="Cambria"/>
              </a:rPr>
              <a:t> </a:t>
            </a:r>
            <a:r>
              <a:rPr sz="2000" dirty="0">
                <a:latin typeface="Cambria"/>
                <a:cs typeface="Cambria"/>
              </a:rPr>
              <a:t>would</a:t>
            </a:r>
            <a:r>
              <a:rPr sz="2000" spc="459" dirty="0">
                <a:latin typeface="Cambria"/>
                <a:cs typeface="Cambria"/>
              </a:rPr>
              <a:t> </a:t>
            </a:r>
            <a:r>
              <a:rPr sz="2000" dirty="0">
                <a:latin typeface="Cambria"/>
                <a:cs typeface="Cambria"/>
              </a:rPr>
              <a:t>have</a:t>
            </a:r>
            <a:r>
              <a:rPr sz="2000" spc="465" dirty="0">
                <a:latin typeface="Cambria"/>
                <a:cs typeface="Cambria"/>
              </a:rPr>
              <a:t> </a:t>
            </a:r>
            <a:r>
              <a:rPr sz="2000" dirty="0">
                <a:latin typeface="Cambria"/>
                <a:cs typeface="Cambria"/>
              </a:rPr>
              <a:t>been</a:t>
            </a:r>
            <a:r>
              <a:rPr sz="2000" spc="475" dirty="0">
                <a:latin typeface="Cambria"/>
                <a:cs typeface="Cambria"/>
              </a:rPr>
              <a:t> </a:t>
            </a:r>
            <a:r>
              <a:rPr sz="2000" dirty="0">
                <a:latin typeface="Cambria"/>
                <a:cs typeface="Cambria"/>
              </a:rPr>
              <a:t>chargeable</a:t>
            </a:r>
            <a:r>
              <a:rPr sz="2000" spc="480" dirty="0">
                <a:latin typeface="Cambria"/>
                <a:cs typeface="Cambria"/>
              </a:rPr>
              <a:t> </a:t>
            </a:r>
            <a:r>
              <a:rPr sz="2000" dirty="0">
                <a:latin typeface="Cambria"/>
                <a:cs typeface="Cambria"/>
              </a:rPr>
              <a:t>had</a:t>
            </a:r>
            <a:r>
              <a:rPr sz="2000" spc="465" dirty="0">
                <a:latin typeface="Cambria"/>
                <a:cs typeface="Cambria"/>
              </a:rPr>
              <a:t> </a:t>
            </a:r>
            <a:r>
              <a:rPr sz="2000" dirty="0">
                <a:latin typeface="Cambria"/>
                <a:cs typeface="Cambria"/>
              </a:rPr>
              <a:t>the</a:t>
            </a:r>
            <a:r>
              <a:rPr sz="2000" spc="480" dirty="0">
                <a:latin typeface="Cambria"/>
                <a:cs typeface="Cambria"/>
              </a:rPr>
              <a:t> </a:t>
            </a:r>
            <a:r>
              <a:rPr sz="2000" spc="-10" dirty="0">
                <a:latin typeface="Cambria"/>
                <a:cs typeface="Cambria"/>
              </a:rPr>
              <a:t>total 	</a:t>
            </a:r>
            <a:r>
              <a:rPr sz="2000" dirty="0">
                <a:latin typeface="Cambria"/>
                <a:cs typeface="Cambria"/>
              </a:rPr>
              <a:t>income</a:t>
            </a:r>
            <a:r>
              <a:rPr sz="2000" spc="-50" dirty="0">
                <a:latin typeface="Cambria"/>
                <a:cs typeface="Cambria"/>
              </a:rPr>
              <a:t> </a:t>
            </a:r>
            <a:r>
              <a:rPr sz="2000" dirty="0">
                <a:latin typeface="Cambria"/>
                <a:cs typeface="Cambria"/>
              </a:rPr>
              <a:t>being</a:t>
            </a:r>
            <a:r>
              <a:rPr sz="2000" spc="-55" dirty="0">
                <a:latin typeface="Cambria"/>
                <a:cs typeface="Cambria"/>
              </a:rPr>
              <a:t> </a:t>
            </a:r>
            <a:r>
              <a:rPr sz="2000" dirty="0">
                <a:latin typeface="Cambria"/>
                <a:cs typeface="Cambria"/>
              </a:rPr>
              <a:t>reduced</a:t>
            </a:r>
            <a:r>
              <a:rPr sz="2000" spc="-45" dirty="0">
                <a:latin typeface="Cambria"/>
                <a:cs typeface="Cambria"/>
              </a:rPr>
              <a:t> </a:t>
            </a:r>
            <a:r>
              <a:rPr sz="2000" dirty="0">
                <a:latin typeface="Cambria"/>
                <a:cs typeface="Cambria"/>
              </a:rPr>
              <a:t>by</a:t>
            </a:r>
            <a:r>
              <a:rPr sz="2000" spc="-50" dirty="0">
                <a:latin typeface="Cambria"/>
                <a:cs typeface="Cambria"/>
              </a:rPr>
              <a:t> </a:t>
            </a:r>
            <a:r>
              <a:rPr sz="2000" dirty="0">
                <a:latin typeface="Cambria"/>
                <a:cs typeface="Cambria"/>
              </a:rPr>
              <a:t>the</a:t>
            </a:r>
            <a:r>
              <a:rPr sz="2000" spc="-50" dirty="0">
                <a:latin typeface="Cambria"/>
                <a:cs typeface="Cambria"/>
              </a:rPr>
              <a:t> </a:t>
            </a:r>
            <a:r>
              <a:rPr sz="2000" dirty="0">
                <a:latin typeface="Cambria"/>
                <a:cs typeface="Cambria"/>
              </a:rPr>
              <a:t>amount</a:t>
            </a:r>
            <a:r>
              <a:rPr sz="2000" spc="-55" dirty="0">
                <a:latin typeface="Cambria"/>
                <a:cs typeface="Cambria"/>
              </a:rPr>
              <a:t> </a:t>
            </a:r>
            <a:r>
              <a:rPr sz="2000" dirty="0">
                <a:latin typeface="Cambria"/>
                <a:cs typeface="Cambria"/>
              </a:rPr>
              <a:t>of</a:t>
            </a:r>
            <a:r>
              <a:rPr sz="2000" spc="-65" dirty="0">
                <a:latin typeface="Cambria"/>
                <a:cs typeface="Cambria"/>
              </a:rPr>
              <a:t> </a:t>
            </a:r>
            <a:r>
              <a:rPr sz="2000" dirty="0">
                <a:latin typeface="Cambria"/>
                <a:cs typeface="Cambria"/>
              </a:rPr>
              <a:t>such</a:t>
            </a:r>
            <a:r>
              <a:rPr sz="2000" spc="-55" dirty="0">
                <a:latin typeface="Cambria"/>
                <a:cs typeface="Cambria"/>
              </a:rPr>
              <a:t> </a:t>
            </a:r>
            <a:r>
              <a:rPr sz="2000" dirty="0">
                <a:latin typeface="Cambria"/>
                <a:cs typeface="Cambria"/>
              </a:rPr>
              <a:t>specified</a:t>
            </a:r>
            <a:r>
              <a:rPr sz="2000" spc="-35" dirty="0">
                <a:latin typeface="Cambria"/>
                <a:cs typeface="Cambria"/>
              </a:rPr>
              <a:t> </a:t>
            </a:r>
            <a:r>
              <a:rPr sz="2000" spc="-10" dirty="0">
                <a:latin typeface="Cambria"/>
                <a:cs typeface="Cambria"/>
              </a:rPr>
              <a:t>income.</a:t>
            </a:r>
            <a:endParaRPr sz="2000" dirty="0">
              <a:latin typeface="Cambria"/>
              <a:cs typeface="Cambria"/>
            </a:endParaRPr>
          </a:p>
          <a:p>
            <a:pPr>
              <a:lnSpc>
                <a:spcPct val="100000"/>
              </a:lnSpc>
              <a:spcBef>
                <a:spcPts val="1115"/>
              </a:spcBef>
              <a:buFont typeface="Arial"/>
              <a:buChar char="•"/>
            </a:pPr>
            <a:endParaRPr sz="2000" dirty="0">
              <a:latin typeface="Cambria"/>
              <a:cs typeface="Cambria"/>
            </a:endParaRPr>
          </a:p>
          <a:p>
            <a:pPr marL="12700">
              <a:lnSpc>
                <a:spcPct val="100000"/>
              </a:lnSpc>
            </a:pPr>
            <a:r>
              <a:rPr sz="2000" spc="-10" dirty="0">
                <a:latin typeface="Cambria"/>
                <a:cs typeface="Cambria"/>
              </a:rPr>
              <a:t>Notwithstanding</a:t>
            </a:r>
            <a:r>
              <a:rPr sz="2000" spc="-30" dirty="0">
                <a:latin typeface="Cambria"/>
                <a:cs typeface="Cambria"/>
              </a:rPr>
              <a:t> </a:t>
            </a:r>
            <a:r>
              <a:rPr sz="2000" dirty="0">
                <a:latin typeface="Cambria"/>
                <a:cs typeface="Cambria"/>
              </a:rPr>
              <a:t>any</a:t>
            </a:r>
            <a:r>
              <a:rPr sz="2000" spc="-35" dirty="0">
                <a:latin typeface="Cambria"/>
                <a:cs typeface="Cambria"/>
              </a:rPr>
              <a:t> </a:t>
            </a:r>
            <a:r>
              <a:rPr sz="2000" dirty="0">
                <a:latin typeface="Cambria"/>
                <a:cs typeface="Cambria"/>
              </a:rPr>
              <a:t>thing</a:t>
            </a:r>
            <a:r>
              <a:rPr sz="2000" spc="-40" dirty="0">
                <a:latin typeface="Cambria"/>
                <a:cs typeface="Cambria"/>
              </a:rPr>
              <a:t> </a:t>
            </a:r>
            <a:r>
              <a:rPr sz="2000" dirty="0">
                <a:latin typeface="Cambria"/>
                <a:cs typeface="Cambria"/>
              </a:rPr>
              <a:t>contained</a:t>
            </a:r>
            <a:r>
              <a:rPr sz="2000" spc="-50" dirty="0">
                <a:latin typeface="Cambria"/>
                <a:cs typeface="Cambria"/>
              </a:rPr>
              <a:t> </a:t>
            </a:r>
            <a:r>
              <a:rPr sz="2000" dirty="0">
                <a:latin typeface="Cambria"/>
                <a:cs typeface="Cambria"/>
              </a:rPr>
              <a:t>in</a:t>
            </a:r>
            <a:r>
              <a:rPr sz="2000" spc="-50" dirty="0">
                <a:latin typeface="Cambria"/>
                <a:cs typeface="Cambria"/>
              </a:rPr>
              <a:t> </a:t>
            </a:r>
            <a:r>
              <a:rPr sz="2000" dirty="0">
                <a:latin typeface="Cambria"/>
                <a:cs typeface="Cambria"/>
              </a:rPr>
              <a:t>this</a:t>
            </a:r>
            <a:r>
              <a:rPr sz="2000" spc="-35" dirty="0">
                <a:latin typeface="Cambria"/>
                <a:cs typeface="Cambria"/>
              </a:rPr>
              <a:t> </a:t>
            </a:r>
            <a:r>
              <a:rPr sz="2000" spc="-20" dirty="0">
                <a:latin typeface="Cambria"/>
                <a:cs typeface="Cambria"/>
              </a:rPr>
              <a:t>Act:</a:t>
            </a:r>
            <a:endParaRPr sz="2000" dirty="0">
              <a:latin typeface="Cambria"/>
              <a:cs typeface="Cambria"/>
            </a:endParaRPr>
          </a:p>
          <a:p>
            <a:pPr marL="299085" indent="-286385">
              <a:lnSpc>
                <a:spcPct val="100000"/>
              </a:lnSpc>
              <a:spcBef>
                <a:spcPts val="530"/>
              </a:spcBef>
              <a:buFont typeface="Arial"/>
              <a:buChar char="•"/>
              <a:tabLst>
                <a:tab pos="299085" algn="l"/>
              </a:tabLst>
            </a:pPr>
            <a:r>
              <a:rPr sz="2000" dirty="0">
                <a:latin typeface="Cambria"/>
                <a:cs typeface="Cambria"/>
              </a:rPr>
              <a:t>No</a:t>
            </a:r>
            <a:r>
              <a:rPr sz="2000" spc="-65" dirty="0">
                <a:latin typeface="Cambria"/>
                <a:cs typeface="Cambria"/>
              </a:rPr>
              <a:t> </a:t>
            </a:r>
            <a:r>
              <a:rPr sz="2000" dirty="0">
                <a:latin typeface="Cambria"/>
                <a:cs typeface="Cambria"/>
              </a:rPr>
              <a:t>deduction</a:t>
            </a:r>
            <a:r>
              <a:rPr sz="2000" spc="-30" dirty="0">
                <a:latin typeface="Cambria"/>
                <a:cs typeface="Cambria"/>
              </a:rPr>
              <a:t> </a:t>
            </a:r>
            <a:r>
              <a:rPr sz="2000" dirty="0">
                <a:latin typeface="Cambria"/>
                <a:cs typeface="Cambria"/>
              </a:rPr>
              <a:t>of</a:t>
            </a:r>
            <a:r>
              <a:rPr sz="2000" spc="-60" dirty="0">
                <a:latin typeface="Cambria"/>
                <a:cs typeface="Cambria"/>
              </a:rPr>
              <a:t> </a:t>
            </a:r>
            <a:r>
              <a:rPr sz="2000" dirty="0">
                <a:latin typeface="Cambria"/>
                <a:cs typeface="Cambria"/>
              </a:rPr>
              <a:t>any</a:t>
            </a:r>
            <a:r>
              <a:rPr sz="2000" spc="-35" dirty="0">
                <a:latin typeface="Cambria"/>
                <a:cs typeface="Cambria"/>
              </a:rPr>
              <a:t> </a:t>
            </a:r>
            <a:r>
              <a:rPr sz="2000" spc="-10" dirty="0">
                <a:latin typeface="Cambria"/>
                <a:cs typeface="Cambria"/>
              </a:rPr>
              <a:t>expenditure,</a:t>
            </a:r>
            <a:r>
              <a:rPr sz="2000" spc="-25" dirty="0">
                <a:latin typeface="Cambria"/>
                <a:cs typeface="Cambria"/>
              </a:rPr>
              <a:t> or</a:t>
            </a:r>
            <a:endParaRPr sz="2000" dirty="0">
              <a:latin typeface="Cambria"/>
              <a:cs typeface="Cambria"/>
            </a:endParaRPr>
          </a:p>
          <a:p>
            <a:pPr marL="299085" indent="-286385">
              <a:lnSpc>
                <a:spcPct val="100000"/>
              </a:lnSpc>
              <a:spcBef>
                <a:spcPts val="530"/>
              </a:spcBef>
              <a:buFont typeface="Arial"/>
              <a:buChar char="•"/>
              <a:tabLst>
                <a:tab pos="299085" algn="l"/>
              </a:tabLst>
            </a:pPr>
            <a:r>
              <a:rPr sz="2000" dirty="0">
                <a:latin typeface="Cambria"/>
                <a:cs typeface="Cambria"/>
              </a:rPr>
              <a:t>Set-</a:t>
            </a:r>
            <a:r>
              <a:rPr sz="2000" spc="-30" dirty="0">
                <a:latin typeface="Cambria"/>
                <a:cs typeface="Cambria"/>
              </a:rPr>
              <a:t> </a:t>
            </a:r>
            <a:r>
              <a:rPr sz="2000" dirty="0">
                <a:latin typeface="Cambria"/>
                <a:cs typeface="Cambria"/>
              </a:rPr>
              <a:t>off</a:t>
            </a:r>
            <a:r>
              <a:rPr sz="2000" spc="-35" dirty="0">
                <a:latin typeface="Cambria"/>
                <a:cs typeface="Cambria"/>
              </a:rPr>
              <a:t> </a:t>
            </a:r>
            <a:r>
              <a:rPr sz="2000" dirty="0">
                <a:latin typeface="Cambria"/>
                <a:cs typeface="Cambria"/>
              </a:rPr>
              <a:t>of</a:t>
            </a:r>
            <a:r>
              <a:rPr sz="2000" spc="-45" dirty="0">
                <a:latin typeface="Cambria"/>
                <a:cs typeface="Cambria"/>
              </a:rPr>
              <a:t> </a:t>
            </a:r>
            <a:r>
              <a:rPr sz="2000" dirty="0">
                <a:latin typeface="Cambria"/>
                <a:cs typeface="Cambria"/>
              </a:rPr>
              <a:t>any</a:t>
            </a:r>
            <a:r>
              <a:rPr sz="2000" spc="-15" dirty="0">
                <a:latin typeface="Cambria"/>
                <a:cs typeface="Cambria"/>
              </a:rPr>
              <a:t> </a:t>
            </a:r>
            <a:r>
              <a:rPr sz="2000" spc="-10" dirty="0">
                <a:latin typeface="Cambria"/>
                <a:cs typeface="Cambria"/>
              </a:rPr>
              <a:t>losses</a:t>
            </a:r>
            <a:endParaRPr sz="2000" dirty="0">
              <a:latin typeface="Cambria"/>
              <a:cs typeface="Cambria"/>
            </a:endParaRPr>
          </a:p>
          <a:p>
            <a:pPr marL="12700">
              <a:lnSpc>
                <a:spcPct val="100000"/>
              </a:lnSpc>
              <a:spcBef>
                <a:spcPts val="525"/>
              </a:spcBef>
            </a:pPr>
            <a:r>
              <a:rPr sz="2000" dirty="0">
                <a:latin typeface="Cambria"/>
                <a:cs typeface="Cambria"/>
              </a:rPr>
              <a:t>Shall</a:t>
            </a:r>
            <a:r>
              <a:rPr sz="2000" spc="-60" dirty="0">
                <a:latin typeface="Cambria"/>
                <a:cs typeface="Cambria"/>
              </a:rPr>
              <a:t> </a:t>
            </a:r>
            <a:r>
              <a:rPr sz="2000" dirty="0">
                <a:latin typeface="Cambria"/>
                <a:cs typeface="Cambria"/>
              </a:rPr>
              <a:t>be</a:t>
            </a:r>
            <a:r>
              <a:rPr sz="2000" spc="-70" dirty="0">
                <a:latin typeface="Cambria"/>
                <a:cs typeface="Cambria"/>
              </a:rPr>
              <a:t> </a:t>
            </a:r>
            <a:r>
              <a:rPr sz="2000" dirty="0">
                <a:latin typeface="Cambria"/>
                <a:cs typeface="Cambria"/>
              </a:rPr>
              <a:t>allowed</a:t>
            </a:r>
            <a:r>
              <a:rPr sz="2000" spc="-70" dirty="0">
                <a:latin typeface="Cambria"/>
                <a:cs typeface="Cambria"/>
              </a:rPr>
              <a:t> </a:t>
            </a:r>
            <a:r>
              <a:rPr sz="2000" dirty="0">
                <a:latin typeface="Cambria"/>
                <a:cs typeface="Cambria"/>
              </a:rPr>
              <a:t>against</a:t>
            </a:r>
            <a:r>
              <a:rPr sz="2000" spc="-30" dirty="0">
                <a:latin typeface="Cambria"/>
                <a:cs typeface="Cambria"/>
              </a:rPr>
              <a:t> </a:t>
            </a:r>
            <a:r>
              <a:rPr sz="2000" dirty="0">
                <a:latin typeface="Cambria"/>
                <a:cs typeface="Cambria"/>
              </a:rPr>
              <a:t>such</a:t>
            </a:r>
            <a:r>
              <a:rPr sz="2000" spc="-60" dirty="0">
                <a:latin typeface="Cambria"/>
                <a:cs typeface="Cambria"/>
              </a:rPr>
              <a:t> </a:t>
            </a:r>
            <a:r>
              <a:rPr sz="2000" dirty="0">
                <a:latin typeface="Cambria"/>
                <a:cs typeface="Cambria"/>
              </a:rPr>
              <a:t>specified</a:t>
            </a:r>
            <a:r>
              <a:rPr sz="2000" spc="-45" dirty="0">
                <a:latin typeface="Cambria"/>
                <a:cs typeface="Cambria"/>
              </a:rPr>
              <a:t> </a:t>
            </a:r>
            <a:r>
              <a:rPr sz="2000" spc="-10" dirty="0">
                <a:latin typeface="Cambria"/>
                <a:cs typeface="Cambria"/>
              </a:rPr>
              <a:t>income.</a:t>
            </a:r>
            <a:endParaRPr sz="2000" dirty="0">
              <a:latin typeface="Cambria"/>
              <a:cs typeface="Cambria"/>
            </a:endParaRPr>
          </a:p>
        </p:txBody>
      </p:sp>
      <p:sp>
        <p:nvSpPr>
          <p:cNvPr id="2" name="Slide Number Placeholder 1">
            <a:extLst>
              <a:ext uri="{FF2B5EF4-FFF2-40B4-BE49-F238E27FC236}">
                <a16:creationId xmlns:a16="http://schemas.microsoft.com/office/drawing/2014/main" id="{707A12EC-308A-4291-AFD3-355595AA3830}"/>
              </a:ext>
            </a:extLst>
          </p:cNvPr>
          <p:cNvSpPr>
            <a:spLocks noGrp="1"/>
          </p:cNvSpPr>
          <p:nvPr>
            <p:ph type="sldNum" sz="quarter" idx="12"/>
          </p:nvPr>
        </p:nvSpPr>
        <p:spPr/>
        <p:txBody>
          <a:bodyPr/>
          <a:lstStyle/>
          <a:p>
            <a:fld id="{B6F15528-21DE-4FAA-801E-634DDDAF4B2B}" type="slidenum">
              <a:rPr lang="en-IN" smtClean="0"/>
              <a:t>46</a:t>
            </a:fld>
            <a:endParaRPr lang="en-IN"/>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p:nvPr/>
        </p:nvSpPr>
        <p:spPr>
          <a:xfrm>
            <a:off x="497840" y="1543470"/>
            <a:ext cx="7846695" cy="4654550"/>
          </a:xfrm>
          <a:prstGeom prst="rect">
            <a:avLst/>
          </a:prstGeom>
        </p:spPr>
        <p:txBody>
          <a:bodyPr vert="horz" wrap="square" lIns="0" tIns="83185" rIns="0" bIns="0" rtlCol="0">
            <a:spAutoFit/>
          </a:bodyPr>
          <a:lstStyle/>
          <a:p>
            <a:pPr marL="12700" algn="just">
              <a:lnSpc>
                <a:spcPct val="100000"/>
              </a:lnSpc>
              <a:spcBef>
                <a:spcPts val="655"/>
              </a:spcBef>
            </a:pPr>
            <a:r>
              <a:rPr sz="2200" dirty="0">
                <a:latin typeface="Cambria"/>
                <a:cs typeface="Cambria"/>
              </a:rPr>
              <a:t>Specified</a:t>
            </a:r>
            <a:r>
              <a:rPr sz="2200" spc="-30" dirty="0">
                <a:latin typeface="Cambria"/>
                <a:cs typeface="Cambria"/>
              </a:rPr>
              <a:t> </a:t>
            </a:r>
            <a:r>
              <a:rPr sz="2200" spc="-10" dirty="0">
                <a:latin typeface="Cambria"/>
                <a:cs typeface="Cambria"/>
              </a:rPr>
              <a:t>Income:</a:t>
            </a:r>
            <a:endParaRPr sz="2200" dirty="0">
              <a:latin typeface="Cambria"/>
              <a:cs typeface="Cambria"/>
            </a:endParaRPr>
          </a:p>
          <a:p>
            <a:pPr marL="297815" marR="6985" indent="-285750" algn="just">
              <a:lnSpc>
                <a:spcPct val="100000"/>
              </a:lnSpc>
              <a:spcBef>
                <a:spcPts val="555"/>
              </a:spcBef>
              <a:buFont typeface="Arial"/>
              <a:buChar char="•"/>
              <a:tabLst>
                <a:tab pos="299085" algn="l"/>
              </a:tabLst>
            </a:pPr>
            <a:r>
              <a:rPr sz="2200" dirty="0">
                <a:latin typeface="Cambria"/>
                <a:cs typeface="Cambria"/>
              </a:rPr>
              <a:t>Income</a:t>
            </a:r>
            <a:r>
              <a:rPr sz="2200" spc="400" dirty="0">
                <a:latin typeface="Cambria"/>
                <a:cs typeface="Cambria"/>
              </a:rPr>
              <a:t> </a:t>
            </a:r>
            <a:r>
              <a:rPr sz="2200" dirty="0">
                <a:latin typeface="Cambria"/>
                <a:cs typeface="Cambria"/>
              </a:rPr>
              <a:t>accumulated</a:t>
            </a:r>
            <a:r>
              <a:rPr sz="2200" spc="409" dirty="0">
                <a:latin typeface="Cambria"/>
                <a:cs typeface="Cambria"/>
              </a:rPr>
              <a:t> </a:t>
            </a:r>
            <a:r>
              <a:rPr sz="2200" dirty="0">
                <a:latin typeface="Cambria"/>
                <a:cs typeface="Cambria"/>
              </a:rPr>
              <a:t>or</a:t>
            </a:r>
            <a:r>
              <a:rPr sz="2200" spc="395" dirty="0">
                <a:latin typeface="Cambria"/>
                <a:cs typeface="Cambria"/>
              </a:rPr>
              <a:t> </a:t>
            </a:r>
            <a:r>
              <a:rPr sz="2200" dirty="0">
                <a:latin typeface="Cambria"/>
                <a:cs typeface="Cambria"/>
              </a:rPr>
              <a:t>set</a:t>
            </a:r>
            <a:r>
              <a:rPr sz="2200" spc="395" dirty="0">
                <a:latin typeface="Cambria"/>
                <a:cs typeface="Cambria"/>
              </a:rPr>
              <a:t> </a:t>
            </a:r>
            <a:r>
              <a:rPr sz="2200" dirty="0">
                <a:latin typeface="Cambria"/>
                <a:cs typeface="Cambria"/>
              </a:rPr>
              <a:t>apart</a:t>
            </a:r>
            <a:r>
              <a:rPr sz="2200" spc="400" dirty="0">
                <a:latin typeface="Cambria"/>
                <a:cs typeface="Cambria"/>
              </a:rPr>
              <a:t> </a:t>
            </a:r>
            <a:r>
              <a:rPr sz="2200" dirty="0">
                <a:latin typeface="Cambria"/>
                <a:cs typeface="Cambria"/>
              </a:rPr>
              <a:t>in</a:t>
            </a:r>
            <a:r>
              <a:rPr sz="2200" spc="395" dirty="0">
                <a:latin typeface="Cambria"/>
                <a:cs typeface="Cambria"/>
              </a:rPr>
              <a:t> </a:t>
            </a:r>
            <a:r>
              <a:rPr sz="2200" dirty="0">
                <a:solidFill>
                  <a:srgbClr val="FF0000"/>
                </a:solidFill>
                <a:latin typeface="Cambria"/>
                <a:cs typeface="Cambria"/>
              </a:rPr>
              <a:t>excess</a:t>
            </a:r>
            <a:r>
              <a:rPr sz="2200" spc="395" dirty="0">
                <a:solidFill>
                  <a:srgbClr val="FF0000"/>
                </a:solidFill>
                <a:latin typeface="Cambria"/>
                <a:cs typeface="Cambria"/>
              </a:rPr>
              <a:t> </a:t>
            </a:r>
            <a:r>
              <a:rPr sz="2200" dirty="0">
                <a:solidFill>
                  <a:srgbClr val="FF0000"/>
                </a:solidFill>
                <a:latin typeface="Cambria"/>
                <a:cs typeface="Cambria"/>
              </a:rPr>
              <a:t>of</a:t>
            </a:r>
            <a:r>
              <a:rPr sz="2200" spc="395" dirty="0">
                <a:solidFill>
                  <a:srgbClr val="FF0000"/>
                </a:solidFill>
                <a:latin typeface="Cambria"/>
                <a:cs typeface="Cambria"/>
              </a:rPr>
              <a:t> </a:t>
            </a:r>
            <a:r>
              <a:rPr sz="2200" dirty="0">
                <a:solidFill>
                  <a:srgbClr val="FF0000"/>
                </a:solidFill>
                <a:latin typeface="Cambria"/>
                <a:cs typeface="Cambria"/>
              </a:rPr>
              <a:t>15%</a:t>
            </a:r>
            <a:r>
              <a:rPr sz="2200" spc="409" dirty="0">
                <a:solidFill>
                  <a:srgbClr val="FF0000"/>
                </a:solidFill>
                <a:latin typeface="Cambria"/>
                <a:cs typeface="Cambria"/>
              </a:rPr>
              <a:t> </a:t>
            </a:r>
            <a:r>
              <a:rPr sz="2200" dirty="0">
                <a:solidFill>
                  <a:srgbClr val="FF0000"/>
                </a:solidFill>
                <a:latin typeface="Cambria"/>
                <a:cs typeface="Cambria"/>
              </a:rPr>
              <a:t>of</a:t>
            </a:r>
            <a:r>
              <a:rPr sz="2200" spc="405" dirty="0">
                <a:solidFill>
                  <a:srgbClr val="FF0000"/>
                </a:solidFill>
                <a:latin typeface="Cambria"/>
                <a:cs typeface="Cambria"/>
              </a:rPr>
              <a:t> </a:t>
            </a:r>
            <a:r>
              <a:rPr sz="2200" spc="-25" dirty="0">
                <a:solidFill>
                  <a:srgbClr val="FF0000"/>
                </a:solidFill>
                <a:latin typeface="Cambria"/>
                <a:cs typeface="Cambria"/>
              </a:rPr>
              <a:t>the 	</a:t>
            </a:r>
            <a:r>
              <a:rPr sz="2200" dirty="0">
                <a:solidFill>
                  <a:srgbClr val="FF0000"/>
                </a:solidFill>
                <a:latin typeface="Cambria"/>
                <a:cs typeface="Cambria"/>
              </a:rPr>
              <a:t>income</a:t>
            </a:r>
            <a:r>
              <a:rPr sz="2200" dirty="0">
                <a:latin typeface="Cambria"/>
                <a:cs typeface="Cambria"/>
              </a:rPr>
              <a:t>-</a:t>
            </a:r>
            <a:r>
              <a:rPr sz="2200" spc="245" dirty="0">
                <a:latin typeface="Cambria"/>
                <a:cs typeface="Cambria"/>
              </a:rPr>
              <a:t> </a:t>
            </a:r>
            <a:r>
              <a:rPr sz="2200" dirty="0">
                <a:latin typeface="Cambria"/>
                <a:cs typeface="Cambria"/>
              </a:rPr>
              <a:t>if</a:t>
            </a:r>
            <a:r>
              <a:rPr sz="2200" spc="240" dirty="0">
                <a:latin typeface="Cambria"/>
                <a:cs typeface="Cambria"/>
              </a:rPr>
              <a:t> </a:t>
            </a:r>
            <a:r>
              <a:rPr sz="2200" dirty="0">
                <a:latin typeface="Cambria"/>
                <a:cs typeface="Cambria"/>
              </a:rPr>
              <a:t>not</a:t>
            </a:r>
            <a:r>
              <a:rPr sz="2200" spc="245" dirty="0">
                <a:latin typeface="Cambria"/>
                <a:cs typeface="Cambria"/>
              </a:rPr>
              <a:t> </a:t>
            </a:r>
            <a:r>
              <a:rPr sz="2200" dirty="0">
                <a:latin typeface="Cambria"/>
                <a:cs typeface="Cambria"/>
              </a:rPr>
              <a:t>allowed</a:t>
            </a:r>
            <a:r>
              <a:rPr sz="2200" spc="245" dirty="0">
                <a:latin typeface="Cambria"/>
                <a:cs typeface="Cambria"/>
              </a:rPr>
              <a:t> </a:t>
            </a:r>
            <a:r>
              <a:rPr sz="2200" dirty="0">
                <a:latin typeface="Cambria"/>
                <a:cs typeface="Cambria"/>
              </a:rPr>
              <a:t>under</a:t>
            </a:r>
            <a:r>
              <a:rPr sz="2200" spc="240" dirty="0">
                <a:latin typeface="Cambria"/>
                <a:cs typeface="Cambria"/>
              </a:rPr>
              <a:t> </a:t>
            </a:r>
            <a:r>
              <a:rPr sz="2200" dirty="0">
                <a:latin typeface="Cambria"/>
                <a:cs typeface="Cambria"/>
              </a:rPr>
              <a:t>any</a:t>
            </a:r>
            <a:r>
              <a:rPr sz="2200" spc="260" dirty="0">
                <a:latin typeface="Cambria"/>
                <a:cs typeface="Cambria"/>
              </a:rPr>
              <a:t> </a:t>
            </a:r>
            <a:r>
              <a:rPr sz="2200" dirty="0">
                <a:latin typeface="Cambria"/>
                <a:cs typeface="Cambria"/>
              </a:rPr>
              <a:t>specific</a:t>
            </a:r>
            <a:r>
              <a:rPr sz="2200" spc="254" dirty="0">
                <a:latin typeface="Cambria"/>
                <a:cs typeface="Cambria"/>
              </a:rPr>
              <a:t> </a:t>
            </a:r>
            <a:r>
              <a:rPr sz="2200" dirty="0">
                <a:latin typeface="Cambria"/>
                <a:cs typeface="Cambria"/>
              </a:rPr>
              <a:t>provision</a:t>
            </a:r>
            <a:r>
              <a:rPr sz="2200" spc="245" dirty="0">
                <a:latin typeface="Cambria"/>
                <a:cs typeface="Cambria"/>
              </a:rPr>
              <a:t> </a:t>
            </a:r>
            <a:r>
              <a:rPr sz="2200" dirty="0">
                <a:latin typeface="Cambria"/>
                <a:cs typeface="Cambria"/>
              </a:rPr>
              <a:t>of</a:t>
            </a:r>
            <a:r>
              <a:rPr sz="2200" spc="250" dirty="0">
                <a:latin typeface="Cambria"/>
                <a:cs typeface="Cambria"/>
              </a:rPr>
              <a:t> </a:t>
            </a:r>
            <a:r>
              <a:rPr sz="2200" spc="-20" dirty="0">
                <a:solidFill>
                  <a:srgbClr val="FF0000"/>
                </a:solidFill>
                <a:latin typeface="Cambria"/>
                <a:cs typeface="Cambria"/>
              </a:rPr>
              <a:t>this 	Act</a:t>
            </a:r>
            <a:r>
              <a:rPr sz="2200" spc="-20" dirty="0">
                <a:latin typeface="Cambria"/>
                <a:cs typeface="Cambria"/>
              </a:rPr>
              <a:t>.</a:t>
            </a:r>
            <a:endParaRPr sz="2200" dirty="0">
              <a:latin typeface="Cambria"/>
              <a:cs typeface="Cambria"/>
            </a:endParaRPr>
          </a:p>
          <a:p>
            <a:pPr marL="298450" indent="-285750" algn="just">
              <a:lnSpc>
                <a:spcPct val="100000"/>
              </a:lnSpc>
              <a:spcBef>
                <a:spcPts val="550"/>
              </a:spcBef>
              <a:buFont typeface="Arial"/>
              <a:buChar char="•"/>
              <a:tabLst>
                <a:tab pos="298450" algn="l"/>
              </a:tabLst>
            </a:pPr>
            <a:r>
              <a:rPr sz="2200" dirty="0">
                <a:latin typeface="Cambria"/>
                <a:cs typeface="Cambria"/>
              </a:rPr>
              <a:t>Deemed</a:t>
            </a:r>
            <a:r>
              <a:rPr sz="2200" spc="-30" dirty="0">
                <a:latin typeface="Cambria"/>
                <a:cs typeface="Cambria"/>
              </a:rPr>
              <a:t> </a:t>
            </a:r>
            <a:r>
              <a:rPr sz="2200" dirty="0">
                <a:latin typeface="Cambria"/>
                <a:cs typeface="Cambria"/>
              </a:rPr>
              <a:t>income</a:t>
            </a:r>
            <a:r>
              <a:rPr sz="2200" spc="-20" dirty="0">
                <a:latin typeface="Cambria"/>
                <a:cs typeface="Cambria"/>
              </a:rPr>
              <a:t> </a:t>
            </a:r>
            <a:r>
              <a:rPr sz="2200" dirty="0">
                <a:latin typeface="Cambria"/>
                <a:cs typeface="Cambria"/>
              </a:rPr>
              <a:t>as</a:t>
            </a:r>
            <a:r>
              <a:rPr sz="2200" spc="-20" dirty="0">
                <a:latin typeface="Cambria"/>
                <a:cs typeface="Cambria"/>
              </a:rPr>
              <a:t> </a:t>
            </a:r>
            <a:r>
              <a:rPr sz="2200" dirty="0">
                <a:latin typeface="Cambria"/>
                <a:cs typeface="Cambria"/>
              </a:rPr>
              <a:t>referred</a:t>
            </a:r>
            <a:r>
              <a:rPr sz="2200" spc="-10" dirty="0">
                <a:latin typeface="Cambria"/>
                <a:cs typeface="Cambria"/>
              </a:rPr>
              <a:t> </a:t>
            </a:r>
            <a:r>
              <a:rPr sz="2200" dirty="0">
                <a:latin typeface="Cambria"/>
                <a:cs typeface="Cambria"/>
              </a:rPr>
              <a:t>in</a:t>
            </a:r>
            <a:r>
              <a:rPr sz="2200" spc="-20" dirty="0">
                <a:latin typeface="Cambria"/>
                <a:cs typeface="Cambria"/>
              </a:rPr>
              <a:t> </a:t>
            </a:r>
            <a:r>
              <a:rPr sz="2200" dirty="0">
                <a:latin typeface="Cambria"/>
                <a:cs typeface="Cambria"/>
              </a:rPr>
              <a:t>explanation</a:t>
            </a:r>
            <a:r>
              <a:rPr sz="2200" spc="-25" dirty="0">
                <a:latin typeface="Cambria"/>
                <a:cs typeface="Cambria"/>
              </a:rPr>
              <a:t> </a:t>
            </a:r>
            <a:r>
              <a:rPr sz="2200" dirty="0">
                <a:latin typeface="Cambria"/>
                <a:cs typeface="Cambria"/>
              </a:rPr>
              <a:t>4</a:t>
            </a:r>
            <a:r>
              <a:rPr sz="2200" spc="-20" dirty="0">
                <a:latin typeface="Cambria"/>
                <a:cs typeface="Cambria"/>
              </a:rPr>
              <a:t> </a:t>
            </a:r>
            <a:r>
              <a:rPr sz="2200" dirty="0">
                <a:latin typeface="Cambria"/>
                <a:cs typeface="Cambria"/>
              </a:rPr>
              <a:t>to</a:t>
            </a:r>
            <a:r>
              <a:rPr sz="2200" spc="-10" dirty="0">
                <a:latin typeface="Cambria"/>
                <a:cs typeface="Cambria"/>
              </a:rPr>
              <a:t> </a:t>
            </a:r>
            <a:r>
              <a:rPr sz="2200" dirty="0">
                <a:latin typeface="Cambria"/>
                <a:cs typeface="Cambria"/>
              </a:rPr>
              <a:t>third</a:t>
            </a:r>
            <a:r>
              <a:rPr sz="2200" spc="-25" dirty="0">
                <a:latin typeface="Cambria"/>
                <a:cs typeface="Cambria"/>
              </a:rPr>
              <a:t> </a:t>
            </a:r>
            <a:r>
              <a:rPr sz="2200" spc="-10" dirty="0">
                <a:latin typeface="Cambria"/>
                <a:cs typeface="Cambria"/>
              </a:rPr>
              <a:t>proviso</a:t>
            </a:r>
            <a:endParaRPr sz="2200" dirty="0">
              <a:latin typeface="Cambria"/>
              <a:cs typeface="Cambria"/>
            </a:endParaRPr>
          </a:p>
          <a:p>
            <a:pPr marL="299085" algn="just">
              <a:lnSpc>
                <a:spcPct val="100000"/>
              </a:lnSpc>
              <a:spcBef>
                <a:spcPts val="5"/>
              </a:spcBef>
            </a:pPr>
            <a:r>
              <a:rPr sz="2200" dirty="0">
                <a:latin typeface="Cambria"/>
                <a:cs typeface="Cambria"/>
              </a:rPr>
              <a:t>to</a:t>
            </a:r>
            <a:r>
              <a:rPr sz="2200" spc="-15" dirty="0">
                <a:latin typeface="Cambria"/>
                <a:cs typeface="Cambria"/>
              </a:rPr>
              <a:t> </a:t>
            </a:r>
            <a:r>
              <a:rPr sz="2200" dirty="0">
                <a:solidFill>
                  <a:srgbClr val="FF0000"/>
                </a:solidFill>
                <a:latin typeface="Cambria"/>
                <a:cs typeface="Cambria"/>
              </a:rPr>
              <a:t>10(23C),</a:t>
            </a:r>
            <a:r>
              <a:rPr sz="2200" spc="-15" dirty="0">
                <a:solidFill>
                  <a:srgbClr val="FF0000"/>
                </a:solidFill>
                <a:latin typeface="Cambria"/>
                <a:cs typeface="Cambria"/>
              </a:rPr>
              <a:t> </a:t>
            </a:r>
            <a:r>
              <a:rPr sz="2200" dirty="0">
                <a:solidFill>
                  <a:srgbClr val="FF0000"/>
                </a:solidFill>
                <a:latin typeface="Cambria"/>
                <a:cs typeface="Cambria"/>
              </a:rPr>
              <a:t>or</a:t>
            </a:r>
            <a:r>
              <a:rPr sz="2200" spc="-20" dirty="0">
                <a:solidFill>
                  <a:srgbClr val="FF0000"/>
                </a:solidFill>
                <a:latin typeface="Cambria"/>
                <a:cs typeface="Cambria"/>
              </a:rPr>
              <a:t> </a:t>
            </a:r>
            <a:r>
              <a:rPr sz="2200" dirty="0">
                <a:solidFill>
                  <a:srgbClr val="FF0000"/>
                </a:solidFill>
                <a:latin typeface="Cambria"/>
                <a:cs typeface="Cambria"/>
              </a:rPr>
              <a:t>11(1B)</a:t>
            </a:r>
            <a:r>
              <a:rPr sz="2200" spc="-20" dirty="0">
                <a:solidFill>
                  <a:srgbClr val="FF0000"/>
                </a:solidFill>
                <a:latin typeface="Cambria"/>
                <a:cs typeface="Cambria"/>
              </a:rPr>
              <a:t> </a:t>
            </a:r>
            <a:r>
              <a:rPr sz="2200" dirty="0">
                <a:solidFill>
                  <a:srgbClr val="FF0000"/>
                </a:solidFill>
                <a:latin typeface="Cambria"/>
                <a:cs typeface="Cambria"/>
              </a:rPr>
              <a:t>or</a:t>
            </a:r>
            <a:r>
              <a:rPr sz="2200" spc="-25" dirty="0">
                <a:solidFill>
                  <a:srgbClr val="FF0000"/>
                </a:solidFill>
                <a:latin typeface="Cambria"/>
                <a:cs typeface="Cambria"/>
              </a:rPr>
              <a:t> </a:t>
            </a:r>
            <a:r>
              <a:rPr sz="2200" spc="-10" dirty="0">
                <a:solidFill>
                  <a:srgbClr val="FF0000"/>
                </a:solidFill>
                <a:latin typeface="Cambria"/>
                <a:cs typeface="Cambria"/>
              </a:rPr>
              <a:t>11(3).</a:t>
            </a:r>
            <a:endParaRPr sz="2200" dirty="0">
              <a:latin typeface="Cambria"/>
              <a:cs typeface="Cambria"/>
            </a:endParaRPr>
          </a:p>
          <a:p>
            <a:pPr marL="297815" marR="5080" indent="-285750" algn="just">
              <a:lnSpc>
                <a:spcPct val="100000"/>
              </a:lnSpc>
              <a:spcBef>
                <a:spcPts val="550"/>
              </a:spcBef>
              <a:buFont typeface="Arial"/>
              <a:buChar char="•"/>
              <a:tabLst>
                <a:tab pos="299085" algn="l"/>
              </a:tabLst>
            </a:pPr>
            <a:r>
              <a:rPr sz="2200" dirty="0">
                <a:latin typeface="Cambria"/>
                <a:cs typeface="Cambria"/>
              </a:rPr>
              <a:t>Income</a:t>
            </a:r>
            <a:r>
              <a:rPr sz="2200" spc="470" dirty="0">
                <a:latin typeface="Cambria"/>
                <a:cs typeface="Cambria"/>
              </a:rPr>
              <a:t> </a:t>
            </a:r>
            <a:r>
              <a:rPr sz="2200" dirty="0">
                <a:latin typeface="Cambria"/>
                <a:cs typeface="Cambria"/>
              </a:rPr>
              <a:t>which</a:t>
            </a:r>
            <a:r>
              <a:rPr sz="2200" spc="465" dirty="0">
                <a:latin typeface="Cambria"/>
                <a:cs typeface="Cambria"/>
              </a:rPr>
              <a:t> </a:t>
            </a:r>
            <a:r>
              <a:rPr sz="2200" dirty="0">
                <a:latin typeface="Cambria"/>
                <a:cs typeface="Cambria"/>
              </a:rPr>
              <a:t>is</a:t>
            </a:r>
            <a:r>
              <a:rPr sz="2200" spc="475" dirty="0">
                <a:latin typeface="Cambria"/>
                <a:cs typeface="Cambria"/>
              </a:rPr>
              <a:t> </a:t>
            </a:r>
            <a:r>
              <a:rPr sz="2200" dirty="0">
                <a:solidFill>
                  <a:srgbClr val="FF0000"/>
                </a:solidFill>
                <a:latin typeface="Cambria"/>
                <a:cs typeface="Cambria"/>
              </a:rPr>
              <a:t>not</a:t>
            </a:r>
            <a:r>
              <a:rPr sz="2200" spc="480" dirty="0">
                <a:solidFill>
                  <a:srgbClr val="FF0000"/>
                </a:solidFill>
                <a:latin typeface="Cambria"/>
                <a:cs typeface="Cambria"/>
              </a:rPr>
              <a:t> </a:t>
            </a:r>
            <a:r>
              <a:rPr sz="2200" dirty="0">
                <a:solidFill>
                  <a:srgbClr val="FF0000"/>
                </a:solidFill>
                <a:latin typeface="Cambria"/>
                <a:cs typeface="Cambria"/>
              </a:rPr>
              <a:t>exempt</a:t>
            </a:r>
            <a:r>
              <a:rPr sz="2200" spc="465" dirty="0">
                <a:solidFill>
                  <a:srgbClr val="FF0000"/>
                </a:solidFill>
                <a:latin typeface="Cambria"/>
                <a:cs typeface="Cambria"/>
              </a:rPr>
              <a:t> </a:t>
            </a:r>
            <a:r>
              <a:rPr sz="2200" dirty="0">
                <a:solidFill>
                  <a:srgbClr val="FF0000"/>
                </a:solidFill>
                <a:latin typeface="Cambria"/>
                <a:cs typeface="Cambria"/>
              </a:rPr>
              <a:t>u/s</a:t>
            </a:r>
            <a:r>
              <a:rPr sz="2200" spc="480" dirty="0">
                <a:solidFill>
                  <a:srgbClr val="FF0000"/>
                </a:solidFill>
                <a:latin typeface="Cambria"/>
                <a:cs typeface="Cambria"/>
              </a:rPr>
              <a:t> </a:t>
            </a:r>
            <a:r>
              <a:rPr sz="2200" dirty="0">
                <a:solidFill>
                  <a:srgbClr val="FF0000"/>
                </a:solidFill>
                <a:latin typeface="Cambria"/>
                <a:cs typeface="Cambria"/>
              </a:rPr>
              <a:t>10(23C)</a:t>
            </a:r>
            <a:r>
              <a:rPr sz="2200" spc="475" dirty="0">
                <a:solidFill>
                  <a:srgbClr val="FF0000"/>
                </a:solidFill>
                <a:latin typeface="Cambria"/>
                <a:cs typeface="Cambria"/>
              </a:rPr>
              <a:t> </a:t>
            </a:r>
            <a:r>
              <a:rPr sz="2200" dirty="0">
                <a:solidFill>
                  <a:srgbClr val="FF0000"/>
                </a:solidFill>
                <a:latin typeface="Cambria"/>
                <a:cs typeface="Cambria"/>
              </a:rPr>
              <a:t>or</a:t>
            </a:r>
            <a:r>
              <a:rPr sz="2200" spc="470" dirty="0">
                <a:solidFill>
                  <a:srgbClr val="FF0000"/>
                </a:solidFill>
                <a:latin typeface="Cambria"/>
                <a:cs typeface="Cambria"/>
              </a:rPr>
              <a:t> </a:t>
            </a:r>
            <a:r>
              <a:rPr sz="2200" dirty="0">
                <a:solidFill>
                  <a:srgbClr val="FF0000"/>
                </a:solidFill>
                <a:latin typeface="Cambria"/>
                <a:cs typeface="Cambria"/>
              </a:rPr>
              <a:t>13(1)(b)</a:t>
            </a:r>
            <a:r>
              <a:rPr sz="2200" spc="475" dirty="0">
                <a:solidFill>
                  <a:srgbClr val="FF0000"/>
                </a:solidFill>
                <a:latin typeface="Cambria"/>
                <a:cs typeface="Cambria"/>
              </a:rPr>
              <a:t> </a:t>
            </a:r>
            <a:r>
              <a:rPr sz="2200" spc="-25" dirty="0">
                <a:latin typeface="Cambria"/>
                <a:cs typeface="Cambria"/>
              </a:rPr>
              <a:t>on 	</a:t>
            </a:r>
            <a:r>
              <a:rPr sz="2200" dirty="0">
                <a:latin typeface="Cambria"/>
                <a:cs typeface="Cambria"/>
              </a:rPr>
              <a:t>account</a:t>
            </a:r>
            <a:r>
              <a:rPr sz="2200" spc="-20" dirty="0">
                <a:latin typeface="Cambria"/>
                <a:cs typeface="Cambria"/>
              </a:rPr>
              <a:t> </a:t>
            </a:r>
            <a:r>
              <a:rPr sz="2200" dirty="0">
                <a:latin typeface="Cambria"/>
                <a:cs typeface="Cambria"/>
              </a:rPr>
              <a:t>of </a:t>
            </a:r>
            <a:r>
              <a:rPr sz="2200" dirty="0">
                <a:solidFill>
                  <a:srgbClr val="FF0000"/>
                </a:solidFill>
                <a:latin typeface="Cambria"/>
                <a:cs typeface="Cambria"/>
              </a:rPr>
              <a:t>violations</a:t>
            </a:r>
            <a:r>
              <a:rPr sz="2200" spc="-20" dirty="0">
                <a:solidFill>
                  <a:srgbClr val="FF0000"/>
                </a:solidFill>
                <a:latin typeface="Cambria"/>
                <a:cs typeface="Cambria"/>
              </a:rPr>
              <a:t> </a:t>
            </a:r>
            <a:r>
              <a:rPr sz="2200" dirty="0">
                <a:solidFill>
                  <a:srgbClr val="FF0000"/>
                </a:solidFill>
                <a:latin typeface="Cambria"/>
                <a:cs typeface="Cambria"/>
              </a:rPr>
              <a:t>of</a:t>
            </a:r>
            <a:r>
              <a:rPr sz="2200" spc="-10" dirty="0">
                <a:solidFill>
                  <a:srgbClr val="FF0000"/>
                </a:solidFill>
                <a:latin typeface="Cambria"/>
                <a:cs typeface="Cambria"/>
              </a:rPr>
              <a:t> provisions.</a:t>
            </a:r>
            <a:endParaRPr sz="2200" dirty="0">
              <a:latin typeface="Cambria"/>
              <a:cs typeface="Cambria"/>
            </a:endParaRPr>
          </a:p>
          <a:p>
            <a:pPr marL="298450" indent="-285750" algn="just">
              <a:lnSpc>
                <a:spcPct val="100000"/>
              </a:lnSpc>
              <a:spcBef>
                <a:spcPts val="555"/>
              </a:spcBef>
              <a:buFont typeface="Arial"/>
              <a:buChar char="•"/>
              <a:tabLst>
                <a:tab pos="298450" algn="l"/>
              </a:tabLst>
            </a:pPr>
            <a:r>
              <a:rPr sz="2200" dirty="0">
                <a:latin typeface="Cambria"/>
                <a:cs typeface="Cambria"/>
              </a:rPr>
              <a:t>Deemed</a:t>
            </a:r>
            <a:r>
              <a:rPr sz="2200" spc="390" dirty="0">
                <a:latin typeface="Cambria"/>
                <a:cs typeface="Cambria"/>
              </a:rPr>
              <a:t> </a:t>
            </a:r>
            <a:r>
              <a:rPr sz="2200" dirty="0">
                <a:latin typeface="Cambria"/>
                <a:cs typeface="Cambria"/>
              </a:rPr>
              <a:t>income</a:t>
            </a:r>
            <a:r>
              <a:rPr sz="2200" spc="395" dirty="0">
                <a:latin typeface="Cambria"/>
                <a:cs typeface="Cambria"/>
              </a:rPr>
              <a:t> </a:t>
            </a:r>
            <a:r>
              <a:rPr sz="2200" dirty="0">
                <a:latin typeface="Cambria"/>
                <a:cs typeface="Cambria"/>
              </a:rPr>
              <a:t>under</a:t>
            </a:r>
            <a:r>
              <a:rPr sz="2200" spc="395" dirty="0">
                <a:latin typeface="Cambria"/>
                <a:cs typeface="Cambria"/>
              </a:rPr>
              <a:t> </a:t>
            </a:r>
            <a:r>
              <a:rPr sz="2200" dirty="0">
                <a:solidFill>
                  <a:srgbClr val="FF0000"/>
                </a:solidFill>
                <a:latin typeface="Cambria"/>
                <a:cs typeface="Cambria"/>
              </a:rPr>
              <a:t>twenty</a:t>
            </a:r>
            <a:r>
              <a:rPr sz="2200" spc="390" dirty="0">
                <a:solidFill>
                  <a:srgbClr val="FF0000"/>
                </a:solidFill>
                <a:latin typeface="Cambria"/>
                <a:cs typeface="Cambria"/>
              </a:rPr>
              <a:t> </a:t>
            </a:r>
            <a:r>
              <a:rPr sz="2200" dirty="0">
                <a:solidFill>
                  <a:srgbClr val="FF0000"/>
                </a:solidFill>
                <a:latin typeface="Cambria"/>
                <a:cs typeface="Cambria"/>
              </a:rPr>
              <a:t>first</a:t>
            </a:r>
            <a:r>
              <a:rPr sz="2200" spc="380" dirty="0">
                <a:solidFill>
                  <a:srgbClr val="FF0000"/>
                </a:solidFill>
                <a:latin typeface="Cambria"/>
                <a:cs typeface="Cambria"/>
              </a:rPr>
              <a:t> </a:t>
            </a:r>
            <a:r>
              <a:rPr sz="2200" dirty="0">
                <a:solidFill>
                  <a:srgbClr val="FF0000"/>
                </a:solidFill>
                <a:latin typeface="Cambria"/>
                <a:cs typeface="Cambria"/>
              </a:rPr>
              <a:t>proviso</a:t>
            </a:r>
            <a:r>
              <a:rPr sz="2200" spc="390" dirty="0">
                <a:solidFill>
                  <a:srgbClr val="FF0000"/>
                </a:solidFill>
                <a:latin typeface="Cambria"/>
                <a:cs typeface="Cambria"/>
              </a:rPr>
              <a:t> </a:t>
            </a:r>
            <a:r>
              <a:rPr sz="2200" dirty="0">
                <a:solidFill>
                  <a:srgbClr val="FF0000"/>
                </a:solidFill>
                <a:latin typeface="Cambria"/>
                <a:cs typeface="Cambria"/>
              </a:rPr>
              <a:t>to</a:t>
            </a:r>
            <a:r>
              <a:rPr sz="2200" spc="409" dirty="0">
                <a:solidFill>
                  <a:srgbClr val="FF0000"/>
                </a:solidFill>
                <a:latin typeface="Cambria"/>
                <a:cs typeface="Cambria"/>
              </a:rPr>
              <a:t> </a:t>
            </a:r>
            <a:r>
              <a:rPr sz="2200" dirty="0">
                <a:solidFill>
                  <a:srgbClr val="FF0000"/>
                </a:solidFill>
                <a:latin typeface="Cambria"/>
                <a:cs typeface="Cambria"/>
              </a:rPr>
              <a:t>10(23C)</a:t>
            </a:r>
            <a:r>
              <a:rPr sz="2200" spc="395" dirty="0">
                <a:solidFill>
                  <a:srgbClr val="FF0000"/>
                </a:solidFill>
                <a:latin typeface="Cambria"/>
                <a:cs typeface="Cambria"/>
              </a:rPr>
              <a:t> </a:t>
            </a:r>
            <a:r>
              <a:rPr sz="2200" spc="-25" dirty="0">
                <a:latin typeface="Cambria"/>
                <a:cs typeface="Cambria"/>
              </a:rPr>
              <a:t>or</a:t>
            </a:r>
            <a:endParaRPr sz="2200" dirty="0">
              <a:latin typeface="Cambria"/>
              <a:cs typeface="Cambria"/>
            </a:endParaRPr>
          </a:p>
          <a:p>
            <a:pPr marL="299085" algn="just">
              <a:lnSpc>
                <a:spcPct val="100000"/>
              </a:lnSpc>
            </a:pPr>
            <a:r>
              <a:rPr sz="2200" dirty="0">
                <a:latin typeface="Cambria"/>
                <a:cs typeface="Cambria"/>
              </a:rPr>
              <a:t>which</a:t>
            </a:r>
            <a:r>
              <a:rPr sz="2200" spc="-40" dirty="0">
                <a:latin typeface="Cambria"/>
                <a:cs typeface="Cambria"/>
              </a:rPr>
              <a:t> </a:t>
            </a:r>
            <a:r>
              <a:rPr sz="2200" dirty="0">
                <a:latin typeface="Cambria"/>
                <a:cs typeface="Cambria"/>
              </a:rPr>
              <a:t>is</a:t>
            </a:r>
            <a:r>
              <a:rPr sz="2200" spc="-30" dirty="0">
                <a:latin typeface="Cambria"/>
                <a:cs typeface="Cambria"/>
              </a:rPr>
              <a:t> </a:t>
            </a:r>
            <a:r>
              <a:rPr sz="2200" dirty="0">
                <a:solidFill>
                  <a:srgbClr val="FF0000"/>
                </a:solidFill>
                <a:latin typeface="Cambria"/>
                <a:cs typeface="Cambria"/>
              </a:rPr>
              <a:t>not</a:t>
            </a:r>
            <a:r>
              <a:rPr sz="2200" spc="-20" dirty="0">
                <a:solidFill>
                  <a:srgbClr val="FF0000"/>
                </a:solidFill>
                <a:latin typeface="Cambria"/>
                <a:cs typeface="Cambria"/>
              </a:rPr>
              <a:t> </a:t>
            </a:r>
            <a:r>
              <a:rPr sz="2200" dirty="0">
                <a:solidFill>
                  <a:srgbClr val="FF0000"/>
                </a:solidFill>
                <a:latin typeface="Cambria"/>
                <a:cs typeface="Cambria"/>
              </a:rPr>
              <a:t>excluded</a:t>
            </a:r>
            <a:r>
              <a:rPr sz="2200" spc="-60" dirty="0">
                <a:solidFill>
                  <a:srgbClr val="FF0000"/>
                </a:solidFill>
                <a:latin typeface="Cambria"/>
                <a:cs typeface="Cambria"/>
              </a:rPr>
              <a:t> </a:t>
            </a:r>
            <a:r>
              <a:rPr sz="2200" dirty="0">
                <a:latin typeface="Cambria"/>
                <a:cs typeface="Cambria"/>
              </a:rPr>
              <a:t>from</a:t>
            </a:r>
            <a:r>
              <a:rPr sz="2200" spc="-20" dirty="0">
                <a:latin typeface="Cambria"/>
                <a:cs typeface="Cambria"/>
              </a:rPr>
              <a:t> </a:t>
            </a:r>
            <a:r>
              <a:rPr sz="2200" dirty="0">
                <a:latin typeface="Cambria"/>
                <a:cs typeface="Cambria"/>
              </a:rPr>
              <a:t>total</a:t>
            </a:r>
            <a:r>
              <a:rPr sz="2200" spc="-30" dirty="0">
                <a:latin typeface="Cambria"/>
                <a:cs typeface="Cambria"/>
              </a:rPr>
              <a:t> </a:t>
            </a:r>
            <a:r>
              <a:rPr sz="2200" dirty="0">
                <a:latin typeface="Cambria"/>
                <a:cs typeface="Cambria"/>
              </a:rPr>
              <a:t>income</a:t>
            </a:r>
            <a:r>
              <a:rPr sz="2200" spc="-30" dirty="0">
                <a:latin typeface="Cambria"/>
                <a:cs typeface="Cambria"/>
              </a:rPr>
              <a:t> </a:t>
            </a:r>
            <a:r>
              <a:rPr sz="2200" dirty="0">
                <a:latin typeface="Cambria"/>
                <a:cs typeface="Cambria"/>
              </a:rPr>
              <a:t>u/s</a:t>
            </a:r>
            <a:r>
              <a:rPr sz="2200" spc="-30" dirty="0">
                <a:latin typeface="Cambria"/>
                <a:cs typeface="Cambria"/>
              </a:rPr>
              <a:t> </a:t>
            </a:r>
            <a:r>
              <a:rPr sz="2200" spc="-10" dirty="0">
                <a:latin typeface="Cambria"/>
                <a:cs typeface="Cambria"/>
              </a:rPr>
              <a:t>13(1)(c)</a:t>
            </a:r>
            <a:endParaRPr sz="2200" dirty="0">
              <a:latin typeface="Cambria"/>
              <a:cs typeface="Cambria"/>
            </a:endParaRPr>
          </a:p>
          <a:p>
            <a:pPr marL="297815" marR="6985" indent="-285750" algn="just">
              <a:lnSpc>
                <a:spcPct val="100000"/>
              </a:lnSpc>
              <a:spcBef>
                <a:spcPts val="555"/>
              </a:spcBef>
              <a:buFont typeface="Arial"/>
              <a:buChar char="•"/>
              <a:tabLst>
                <a:tab pos="299085" algn="l"/>
              </a:tabLst>
            </a:pPr>
            <a:r>
              <a:rPr sz="2200" dirty="0">
                <a:latin typeface="Cambria"/>
                <a:cs typeface="Cambria"/>
              </a:rPr>
              <a:t>Income</a:t>
            </a:r>
            <a:r>
              <a:rPr sz="2200" spc="260" dirty="0">
                <a:latin typeface="Cambria"/>
                <a:cs typeface="Cambria"/>
              </a:rPr>
              <a:t>  </a:t>
            </a:r>
            <a:r>
              <a:rPr sz="2200" dirty="0">
                <a:latin typeface="Cambria"/>
                <a:cs typeface="Cambria"/>
              </a:rPr>
              <a:t>which</a:t>
            </a:r>
            <a:r>
              <a:rPr sz="2200" spc="260" dirty="0">
                <a:latin typeface="Cambria"/>
                <a:cs typeface="Cambria"/>
              </a:rPr>
              <a:t>  </a:t>
            </a:r>
            <a:r>
              <a:rPr sz="2200" dirty="0">
                <a:latin typeface="Cambria"/>
                <a:cs typeface="Cambria"/>
              </a:rPr>
              <a:t>is</a:t>
            </a:r>
            <a:r>
              <a:rPr sz="2200" spc="260" dirty="0">
                <a:latin typeface="Cambria"/>
                <a:cs typeface="Cambria"/>
              </a:rPr>
              <a:t>  </a:t>
            </a:r>
            <a:r>
              <a:rPr sz="2200" dirty="0">
                <a:latin typeface="Cambria"/>
                <a:cs typeface="Cambria"/>
              </a:rPr>
              <a:t>not</a:t>
            </a:r>
            <a:r>
              <a:rPr sz="2200" spc="260" dirty="0">
                <a:latin typeface="Cambria"/>
                <a:cs typeface="Cambria"/>
              </a:rPr>
              <a:t>  </a:t>
            </a:r>
            <a:r>
              <a:rPr sz="2200" dirty="0">
                <a:latin typeface="Cambria"/>
                <a:cs typeface="Cambria"/>
              </a:rPr>
              <a:t>excluded</a:t>
            </a:r>
            <a:r>
              <a:rPr sz="2200" spc="265" dirty="0">
                <a:latin typeface="Cambria"/>
                <a:cs typeface="Cambria"/>
              </a:rPr>
              <a:t>  </a:t>
            </a:r>
            <a:r>
              <a:rPr sz="2200" dirty="0">
                <a:latin typeface="Cambria"/>
                <a:cs typeface="Cambria"/>
              </a:rPr>
              <a:t>from</a:t>
            </a:r>
            <a:r>
              <a:rPr sz="2200" spc="260" dirty="0">
                <a:latin typeface="Cambria"/>
                <a:cs typeface="Cambria"/>
              </a:rPr>
              <a:t>  </a:t>
            </a:r>
            <a:r>
              <a:rPr sz="2200" dirty="0">
                <a:latin typeface="Cambria"/>
                <a:cs typeface="Cambria"/>
              </a:rPr>
              <a:t>total</a:t>
            </a:r>
            <a:r>
              <a:rPr sz="2200" spc="265" dirty="0">
                <a:latin typeface="Cambria"/>
                <a:cs typeface="Cambria"/>
              </a:rPr>
              <a:t>  </a:t>
            </a:r>
            <a:r>
              <a:rPr sz="2200" dirty="0">
                <a:latin typeface="Cambria"/>
                <a:cs typeface="Cambria"/>
              </a:rPr>
              <a:t>income</a:t>
            </a:r>
            <a:r>
              <a:rPr sz="2200" spc="260" dirty="0">
                <a:latin typeface="Cambria"/>
                <a:cs typeface="Cambria"/>
              </a:rPr>
              <a:t>  </a:t>
            </a:r>
            <a:r>
              <a:rPr sz="2200" spc="-25" dirty="0">
                <a:latin typeface="Cambria"/>
                <a:cs typeface="Cambria"/>
              </a:rPr>
              <a:t>u/s 	</a:t>
            </a:r>
            <a:r>
              <a:rPr sz="2200" spc="-10" dirty="0">
                <a:latin typeface="Cambria"/>
                <a:cs typeface="Cambria"/>
              </a:rPr>
              <a:t>11(1)(c).</a:t>
            </a:r>
            <a:endParaRPr sz="2200" dirty="0">
              <a:latin typeface="Cambria"/>
              <a:cs typeface="Cambria"/>
            </a:endParaRPr>
          </a:p>
        </p:txBody>
      </p:sp>
      <p:sp>
        <p:nvSpPr>
          <p:cNvPr id="4" name="Slide Number Placeholder 3">
            <a:extLst>
              <a:ext uri="{FF2B5EF4-FFF2-40B4-BE49-F238E27FC236}">
                <a16:creationId xmlns:a16="http://schemas.microsoft.com/office/drawing/2014/main" id="{48994CB1-8DA0-429D-9417-137C5CCF3C4D}"/>
              </a:ext>
            </a:extLst>
          </p:cNvPr>
          <p:cNvSpPr>
            <a:spLocks noGrp="1"/>
          </p:cNvSpPr>
          <p:nvPr>
            <p:ph type="sldNum" sz="quarter" idx="12"/>
          </p:nvPr>
        </p:nvSpPr>
        <p:spPr/>
        <p:txBody>
          <a:bodyPr/>
          <a:lstStyle/>
          <a:p>
            <a:fld id="{B6F15528-21DE-4FAA-801E-634DDDAF4B2B}" type="slidenum">
              <a:rPr lang="en-IN" smtClean="0"/>
              <a:t>47</a:t>
            </a:fld>
            <a:endParaRPr lang="en-IN"/>
          </a:p>
        </p:txBody>
      </p:sp>
      <p:sp>
        <p:nvSpPr>
          <p:cNvPr id="11" name="object 6">
            <a:extLst>
              <a:ext uri="{FF2B5EF4-FFF2-40B4-BE49-F238E27FC236}">
                <a16:creationId xmlns:a16="http://schemas.microsoft.com/office/drawing/2014/main" id="{A2CCA99B-EEDB-4339-BBE0-798AA6D0C25A}"/>
              </a:ext>
            </a:extLst>
          </p:cNvPr>
          <p:cNvSpPr txBox="1">
            <a:spLocks noGrp="1"/>
          </p:cNvSpPr>
          <p:nvPr>
            <p:ph type="title"/>
          </p:nvPr>
        </p:nvSpPr>
        <p:spPr>
          <a:xfrm>
            <a:off x="304800" y="346937"/>
            <a:ext cx="7886700" cy="567463"/>
          </a:xfrm>
          <a:prstGeom prst="rect">
            <a:avLst/>
          </a:prstGeom>
        </p:spPr>
        <p:txBody>
          <a:bodyPr vert="horz" wrap="square" lIns="0" tIns="13335" rIns="0" bIns="0" rtlCol="0">
            <a:spAutoFit/>
          </a:bodyPr>
          <a:lstStyle/>
          <a:p>
            <a:pPr marL="3204845" marR="5080" indent="-2773045" algn="l">
              <a:lnSpc>
                <a:spcPct val="100000"/>
              </a:lnSpc>
              <a:spcBef>
                <a:spcPts val="105"/>
              </a:spcBef>
            </a:pPr>
            <a:r>
              <a:rPr lang="en-US" sz="3600" spc="-10" dirty="0"/>
              <a:t>Taxation of specified Income u/s 115BBI</a:t>
            </a:r>
            <a:endParaRPr sz="3600" spc="-1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title"/>
          </p:nvPr>
        </p:nvSpPr>
        <p:spPr>
          <a:xfrm>
            <a:off x="457200" y="-15379"/>
            <a:ext cx="7886700" cy="1295996"/>
          </a:xfrm>
          <a:prstGeom prst="rect">
            <a:avLst/>
          </a:prstGeom>
        </p:spPr>
        <p:txBody>
          <a:bodyPr vert="horz" wrap="square" lIns="0" tIns="186182" rIns="0" bIns="0" rtlCol="0">
            <a:spAutoFit/>
          </a:bodyPr>
          <a:lstStyle/>
          <a:p>
            <a:pPr marL="2937510" marR="5080" indent="-2567305" algn="l">
              <a:lnSpc>
                <a:spcPct val="100000"/>
              </a:lnSpc>
              <a:spcBef>
                <a:spcPts val="100"/>
              </a:spcBef>
            </a:pPr>
            <a:r>
              <a:rPr sz="3600" dirty="0"/>
              <a:t>Due</a:t>
            </a:r>
            <a:r>
              <a:rPr sz="3600" spc="-95" dirty="0"/>
              <a:t> </a:t>
            </a:r>
            <a:r>
              <a:rPr lang="en-US" sz="3600" spc="-95" dirty="0"/>
              <a:t>D</a:t>
            </a:r>
            <a:r>
              <a:rPr sz="3600" dirty="0"/>
              <a:t>ates</a:t>
            </a:r>
            <a:r>
              <a:rPr sz="3600" spc="-80" dirty="0"/>
              <a:t> </a:t>
            </a:r>
            <a:r>
              <a:rPr sz="3600" dirty="0"/>
              <a:t>of</a:t>
            </a:r>
            <a:r>
              <a:rPr sz="3600" spc="-85" dirty="0"/>
              <a:t> </a:t>
            </a:r>
            <a:r>
              <a:rPr lang="en-US" sz="3600" spc="-85" dirty="0"/>
              <a:t>F</a:t>
            </a:r>
            <a:r>
              <a:rPr sz="3600" dirty="0"/>
              <a:t>iling</a:t>
            </a:r>
            <a:r>
              <a:rPr sz="3600" spc="-70" dirty="0"/>
              <a:t> </a:t>
            </a:r>
            <a:r>
              <a:rPr sz="3600" dirty="0"/>
              <a:t>of</a:t>
            </a:r>
            <a:r>
              <a:rPr sz="3600" spc="-85" dirty="0"/>
              <a:t> </a:t>
            </a:r>
            <a:r>
              <a:rPr lang="en-US" sz="3600" spc="-85" dirty="0"/>
              <a:t>V</a:t>
            </a:r>
            <a:r>
              <a:rPr sz="3600" dirty="0"/>
              <a:t>arious</a:t>
            </a:r>
            <a:r>
              <a:rPr sz="3600" spc="-80" dirty="0"/>
              <a:t> </a:t>
            </a:r>
            <a:r>
              <a:rPr lang="en-US" sz="3600" spc="-80" dirty="0"/>
              <a:t>F</a:t>
            </a:r>
            <a:r>
              <a:rPr sz="3600" dirty="0"/>
              <a:t>orms</a:t>
            </a:r>
            <a:r>
              <a:rPr sz="3600" spc="-80" dirty="0"/>
              <a:t> </a:t>
            </a:r>
            <a:r>
              <a:rPr sz="3600" spc="-25" dirty="0"/>
              <a:t>by </a:t>
            </a:r>
            <a:r>
              <a:rPr sz="3600" dirty="0"/>
              <a:t>the</a:t>
            </a:r>
            <a:r>
              <a:rPr sz="3600" spc="-50" dirty="0"/>
              <a:t> </a:t>
            </a:r>
            <a:r>
              <a:rPr sz="3600" spc="-10" dirty="0"/>
              <a:t>Trusts</a:t>
            </a:r>
          </a:p>
        </p:txBody>
      </p:sp>
      <p:graphicFrame>
        <p:nvGraphicFramePr>
          <p:cNvPr id="6" name="object 6"/>
          <p:cNvGraphicFramePr>
            <a:graphicFrameLocks noGrp="1"/>
          </p:cNvGraphicFramePr>
          <p:nvPr/>
        </p:nvGraphicFramePr>
        <p:xfrm>
          <a:off x="603250" y="1822450"/>
          <a:ext cx="8001000" cy="4204335"/>
        </p:xfrm>
        <a:graphic>
          <a:graphicData uri="http://schemas.openxmlformats.org/drawingml/2006/table">
            <a:tbl>
              <a:tblPr firstRow="1" bandRow="1">
                <a:tableStyleId>{2D5ABB26-0587-4C30-8999-92F81FD0307C}</a:tableStyleId>
              </a:tblPr>
              <a:tblGrid>
                <a:gridCol w="8382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3562350">
                  <a:extLst>
                    <a:ext uri="{9D8B030D-6E8A-4147-A177-3AD203B41FA5}">
                      <a16:colId xmlns:a16="http://schemas.microsoft.com/office/drawing/2014/main" val="20002"/>
                    </a:ext>
                  </a:extLst>
                </a:gridCol>
                <a:gridCol w="2000250">
                  <a:extLst>
                    <a:ext uri="{9D8B030D-6E8A-4147-A177-3AD203B41FA5}">
                      <a16:colId xmlns:a16="http://schemas.microsoft.com/office/drawing/2014/main" val="20003"/>
                    </a:ext>
                  </a:extLst>
                </a:gridCol>
              </a:tblGrid>
              <a:tr h="700405">
                <a:tc>
                  <a:txBody>
                    <a:bodyPr/>
                    <a:lstStyle/>
                    <a:p>
                      <a:pPr marL="276225">
                        <a:lnSpc>
                          <a:spcPct val="100000"/>
                        </a:lnSpc>
                        <a:spcBef>
                          <a:spcPts val="305"/>
                        </a:spcBef>
                      </a:pPr>
                      <a:r>
                        <a:rPr sz="2000" b="1" spc="-25" dirty="0">
                          <a:solidFill>
                            <a:srgbClr val="FFFFFF"/>
                          </a:solidFill>
                          <a:latin typeface="Cambria"/>
                          <a:cs typeface="Cambria"/>
                        </a:rPr>
                        <a:t>Sr.</a:t>
                      </a:r>
                      <a:endParaRPr sz="2000">
                        <a:latin typeface="Cambria"/>
                        <a:cs typeface="Cambria"/>
                      </a:endParaRPr>
                    </a:p>
                    <a:p>
                      <a:pPr marL="232410">
                        <a:lnSpc>
                          <a:spcPct val="100000"/>
                        </a:lnSpc>
                      </a:pPr>
                      <a:r>
                        <a:rPr sz="2000" b="1" spc="-25" dirty="0">
                          <a:solidFill>
                            <a:srgbClr val="FFFFFF"/>
                          </a:solidFill>
                          <a:latin typeface="Cambria"/>
                          <a:cs typeface="Cambria"/>
                        </a:rPr>
                        <a:t>No.</a:t>
                      </a:r>
                      <a:endParaRPr sz="2000">
                        <a:latin typeface="Cambria"/>
                        <a:cs typeface="Cambria"/>
                      </a:endParaRPr>
                    </a:p>
                  </a:txBody>
                  <a:tcPr marL="0" marR="0" marT="3873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F76B4"/>
                    </a:solidFill>
                  </a:tcPr>
                </a:tc>
                <a:tc>
                  <a:txBody>
                    <a:bodyPr/>
                    <a:lstStyle/>
                    <a:p>
                      <a:pPr marL="278130">
                        <a:lnSpc>
                          <a:spcPct val="100000"/>
                        </a:lnSpc>
                        <a:spcBef>
                          <a:spcPts val="305"/>
                        </a:spcBef>
                      </a:pPr>
                      <a:r>
                        <a:rPr sz="2000" b="1" spc="-10" dirty="0">
                          <a:solidFill>
                            <a:srgbClr val="FFFFFF"/>
                          </a:solidFill>
                          <a:latin typeface="Cambria"/>
                          <a:cs typeface="Cambria"/>
                        </a:rPr>
                        <a:t>Form</a:t>
                      </a:r>
                      <a:r>
                        <a:rPr sz="2000" b="1" spc="-95" dirty="0">
                          <a:solidFill>
                            <a:srgbClr val="FFFFFF"/>
                          </a:solidFill>
                          <a:latin typeface="Cambria"/>
                          <a:cs typeface="Cambria"/>
                        </a:rPr>
                        <a:t> </a:t>
                      </a:r>
                      <a:r>
                        <a:rPr sz="2000" b="1" spc="-25" dirty="0">
                          <a:solidFill>
                            <a:srgbClr val="FFFFFF"/>
                          </a:solidFill>
                          <a:latin typeface="Cambria"/>
                          <a:cs typeface="Cambria"/>
                        </a:rPr>
                        <a:t>No.</a:t>
                      </a:r>
                      <a:endParaRPr sz="2000">
                        <a:latin typeface="Cambria"/>
                        <a:cs typeface="Cambria"/>
                      </a:endParaRPr>
                    </a:p>
                  </a:txBody>
                  <a:tcPr marL="0" marR="0" marT="3873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F76B4"/>
                    </a:solidFill>
                  </a:tcPr>
                </a:tc>
                <a:tc>
                  <a:txBody>
                    <a:bodyPr/>
                    <a:lstStyle/>
                    <a:p>
                      <a:pPr marL="403225">
                        <a:lnSpc>
                          <a:spcPct val="100000"/>
                        </a:lnSpc>
                        <a:spcBef>
                          <a:spcPts val="305"/>
                        </a:spcBef>
                      </a:pPr>
                      <a:r>
                        <a:rPr sz="2000" b="1" dirty="0">
                          <a:solidFill>
                            <a:srgbClr val="FFFFFF"/>
                          </a:solidFill>
                          <a:latin typeface="Cambria"/>
                          <a:cs typeface="Cambria"/>
                        </a:rPr>
                        <a:t>Description</a:t>
                      </a:r>
                      <a:r>
                        <a:rPr sz="2000" b="1" spc="-50" dirty="0">
                          <a:solidFill>
                            <a:srgbClr val="FFFFFF"/>
                          </a:solidFill>
                          <a:latin typeface="Cambria"/>
                          <a:cs typeface="Cambria"/>
                        </a:rPr>
                        <a:t> </a:t>
                      </a:r>
                      <a:r>
                        <a:rPr sz="2000" b="1" dirty="0">
                          <a:solidFill>
                            <a:srgbClr val="FFFFFF"/>
                          </a:solidFill>
                          <a:latin typeface="Cambria"/>
                          <a:cs typeface="Cambria"/>
                        </a:rPr>
                        <a:t>of</a:t>
                      </a:r>
                      <a:r>
                        <a:rPr sz="2000" b="1" spc="-10" dirty="0">
                          <a:solidFill>
                            <a:srgbClr val="FFFFFF"/>
                          </a:solidFill>
                          <a:latin typeface="Cambria"/>
                          <a:cs typeface="Cambria"/>
                        </a:rPr>
                        <a:t> </a:t>
                      </a:r>
                      <a:r>
                        <a:rPr sz="2000" b="1" dirty="0">
                          <a:solidFill>
                            <a:srgbClr val="FFFFFF"/>
                          </a:solidFill>
                          <a:latin typeface="Cambria"/>
                          <a:cs typeface="Cambria"/>
                        </a:rPr>
                        <a:t>the</a:t>
                      </a:r>
                      <a:r>
                        <a:rPr sz="2000" b="1" spc="-30" dirty="0">
                          <a:solidFill>
                            <a:srgbClr val="FFFFFF"/>
                          </a:solidFill>
                          <a:latin typeface="Cambria"/>
                          <a:cs typeface="Cambria"/>
                        </a:rPr>
                        <a:t> </a:t>
                      </a:r>
                      <a:r>
                        <a:rPr sz="2000" b="1" spc="-20" dirty="0">
                          <a:solidFill>
                            <a:srgbClr val="FFFFFF"/>
                          </a:solidFill>
                          <a:latin typeface="Cambria"/>
                          <a:cs typeface="Cambria"/>
                        </a:rPr>
                        <a:t>Form</a:t>
                      </a:r>
                      <a:endParaRPr sz="2000">
                        <a:latin typeface="Cambria"/>
                        <a:cs typeface="Cambria"/>
                      </a:endParaRPr>
                    </a:p>
                  </a:txBody>
                  <a:tcPr marL="0" marR="0" marT="3873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F76B4"/>
                    </a:solidFill>
                  </a:tcPr>
                </a:tc>
                <a:tc>
                  <a:txBody>
                    <a:bodyPr/>
                    <a:lstStyle/>
                    <a:p>
                      <a:pPr marL="1270" algn="ctr">
                        <a:lnSpc>
                          <a:spcPct val="100000"/>
                        </a:lnSpc>
                        <a:spcBef>
                          <a:spcPts val="305"/>
                        </a:spcBef>
                      </a:pPr>
                      <a:r>
                        <a:rPr sz="2000" b="1" dirty="0">
                          <a:solidFill>
                            <a:srgbClr val="FFFFFF"/>
                          </a:solidFill>
                          <a:latin typeface="Cambria"/>
                          <a:cs typeface="Cambria"/>
                        </a:rPr>
                        <a:t>Due</a:t>
                      </a:r>
                      <a:r>
                        <a:rPr sz="2000" b="1" spc="-15" dirty="0">
                          <a:solidFill>
                            <a:srgbClr val="FFFFFF"/>
                          </a:solidFill>
                          <a:latin typeface="Cambria"/>
                          <a:cs typeface="Cambria"/>
                        </a:rPr>
                        <a:t> </a:t>
                      </a:r>
                      <a:r>
                        <a:rPr sz="2000" b="1" spc="-20" dirty="0">
                          <a:solidFill>
                            <a:srgbClr val="FFFFFF"/>
                          </a:solidFill>
                          <a:latin typeface="Cambria"/>
                          <a:cs typeface="Cambria"/>
                        </a:rPr>
                        <a:t>Date</a:t>
                      </a:r>
                      <a:endParaRPr sz="2000">
                        <a:latin typeface="Cambria"/>
                        <a:cs typeface="Cambria"/>
                      </a:endParaRPr>
                    </a:p>
                  </a:txBody>
                  <a:tcPr marL="0" marR="0" marT="3873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F76B4"/>
                    </a:solidFill>
                  </a:tcPr>
                </a:tc>
                <a:extLst>
                  <a:ext uri="{0D108BD9-81ED-4DB2-BD59-A6C34878D82A}">
                    <a16:rowId xmlns:a16="http://schemas.microsoft.com/office/drawing/2014/main" val="10000"/>
                  </a:ext>
                </a:extLst>
              </a:tr>
              <a:tr h="1005205">
                <a:tc>
                  <a:txBody>
                    <a:bodyPr/>
                    <a:lstStyle/>
                    <a:p>
                      <a:pPr marL="91440">
                        <a:lnSpc>
                          <a:spcPct val="100000"/>
                        </a:lnSpc>
                        <a:spcBef>
                          <a:spcPts val="309"/>
                        </a:spcBef>
                      </a:pPr>
                      <a:r>
                        <a:rPr sz="2000" spc="-25" dirty="0">
                          <a:latin typeface="Cambria"/>
                          <a:cs typeface="Cambria"/>
                        </a:rPr>
                        <a:t>1.</a:t>
                      </a:r>
                      <a:endParaRPr sz="2000">
                        <a:latin typeface="Cambria"/>
                        <a:cs typeface="Cambria"/>
                      </a:endParaRPr>
                    </a:p>
                  </a:txBody>
                  <a:tcPr marL="0" marR="0" marT="393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5E4"/>
                    </a:solidFill>
                  </a:tcPr>
                </a:tc>
                <a:tc>
                  <a:txBody>
                    <a:bodyPr/>
                    <a:lstStyle/>
                    <a:p>
                      <a:pPr marL="91440">
                        <a:lnSpc>
                          <a:spcPct val="100000"/>
                        </a:lnSpc>
                        <a:spcBef>
                          <a:spcPts val="309"/>
                        </a:spcBef>
                      </a:pPr>
                      <a:r>
                        <a:rPr sz="2000" spc="-10" dirty="0">
                          <a:latin typeface="Cambria"/>
                          <a:cs typeface="Cambria"/>
                        </a:rPr>
                        <a:t>Form</a:t>
                      </a:r>
                      <a:r>
                        <a:rPr sz="2000" spc="-70" dirty="0">
                          <a:latin typeface="Cambria"/>
                          <a:cs typeface="Cambria"/>
                        </a:rPr>
                        <a:t> </a:t>
                      </a:r>
                      <a:r>
                        <a:rPr sz="2000" spc="-20" dirty="0">
                          <a:latin typeface="Cambria"/>
                          <a:cs typeface="Cambria"/>
                        </a:rPr>
                        <a:t>10BD</a:t>
                      </a:r>
                      <a:endParaRPr sz="2000">
                        <a:latin typeface="Cambria"/>
                        <a:cs typeface="Cambria"/>
                      </a:endParaRPr>
                    </a:p>
                  </a:txBody>
                  <a:tcPr marL="0" marR="0" marT="393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5E4"/>
                    </a:solidFill>
                  </a:tcPr>
                </a:tc>
                <a:tc>
                  <a:txBody>
                    <a:bodyPr/>
                    <a:lstStyle/>
                    <a:p>
                      <a:pPr marL="92075" marR="337185">
                        <a:lnSpc>
                          <a:spcPct val="100000"/>
                        </a:lnSpc>
                        <a:spcBef>
                          <a:spcPts val="309"/>
                        </a:spcBef>
                      </a:pPr>
                      <a:r>
                        <a:rPr sz="2000" dirty="0">
                          <a:latin typeface="Cambria"/>
                          <a:cs typeface="Cambria"/>
                        </a:rPr>
                        <a:t>Details</a:t>
                      </a:r>
                      <a:r>
                        <a:rPr sz="2000" spc="-30" dirty="0">
                          <a:latin typeface="Cambria"/>
                          <a:cs typeface="Cambria"/>
                        </a:rPr>
                        <a:t> </a:t>
                      </a:r>
                      <a:r>
                        <a:rPr sz="2000" dirty="0">
                          <a:latin typeface="Cambria"/>
                          <a:cs typeface="Cambria"/>
                        </a:rPr>
                        <a:t>of</a:t>
                      </a:r>
                      <a:r>
                        <a:rPr sz="2000" spc="-25" dirty="0">
                          <a:latin typeface="Cambria"/>
                          <a:cs typeface="Cambria"/>
                        </a:rPr>
                        <a:t> </a:t>
                      </a:r>
                      <a:r>
                        <a:rPr sz="2000" dirty="0">
                          <a:latin typeface="Cambria"/>
                          <a:cs typeface="Cambria"/>
                        </a:rPr>
                        <a:t>donations</a:t>
                      </a:r>
                      <a:r>
                        <a:rPr sz="2000" spc="-55" dirty="0">
                          <a:latin typeface="Cambria"/>
                          <a:cs typeface="Cambria"/>
                        </a:rPr>
                        <a:t> </a:t>
                      </a:r>
                      <a:r>
                        <a:rPr sz="2000" spc="-10" dirty="0">
                          <a:latin typeface="Cambria"/>
                          <a:cs typeface="Cambria"/>
                        </a:rPr>
                        <a:t>received </a:t>
                      </a:r>
                      <a:r>
                        <a:rPr sz="2000" dirty="0">
                          <a:latin typeface="Cambria"/>
                          <a:cs typeface="Cambria"/>
                        </a:rPr>
                        <a:t>by</a:t>
                      </a:r>
                      <a:r>
                        <a:rPr sz="2000" spc="-15" dirty="0">
                          <a:latin typeface="Cambria"/>
                          <a:cs typeface="Cambria"/>
                        </a:rPr>
                        <a:t> </a:t>
                      </a:r>
                      <a:r>
                        <a:rPr sz="2000" dirty="0">
                          <a:latin typeface="Cambria"/>
                          <a:cs typeface="Cambria"/>
                        </a:rPr>
                        <a:t>the</a:t>
                      </a:r>
                      <a:r>
                        <a:rPr sz="2000" spc="-30" dirty="0">
                          <a:latin typeface="Cambria"/>
                          <a:cs typeface="Cambria"/>
                        </a:rPr>
                        <a:t> </a:t>
                      </a:r>
                      <a:r>
                        <a:rPr sz="2000" dirty="0">
                          <a:latin typeface="Cambria"/>
                          <a:cs typeface="Cambria"/>
                        </a:rPr>
                        <a:t>trusts</a:t>
                      </a:r>
                      <a:r>
                        <a:rPr sz="2000" spc="-35" dirty="0">
                          <a:latin typeface="Cambria"/>
                          <a:cs typeface="Cambria"/>
                        </a:rPr>
                        <a:t> </a:t>
                      </a:r>
                      <a:r>
                        <a:rPr sz="2000" spc="-10" dirty="0">
                          <a:latin typeface="Cambria"/>
                          <a:cs typeface="Cambria"/>
                        </a:rPr>
                        <a:t>registered</a:t>
                      </a:r>
                      <a:r>
                        <a:rPr sz="2000" spc="-55" dirty="0">
                          <a:latin typeface="Cambria"/>
                          <a:cs typeface="Cambria"/>
                        </a:rPr>
                        <a:t> </a:t>
                      </a:r>
                      <a:r>
                        <a:rPr sz="2000" spc="-25" dirty="0">
                          <a:latin typeface="Cambria"/>
                          <a:cs typeface="Cambria"/>
                        </a:rPr>
                        <a:t>u/s 80G</a:t>
                      </a:r>
                      <a:endParaRPr sz="2000">
                        <a:latin typeface="Cambria"/>
                        <a:cs typeface="Cambria"/>
                      </a:endParaRPr>
                    </a:p>
                  </a:txBody>
                  <a:tcPr marL="0" marR="0" marT="393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5E4"/>
                    </a:solidFill>
                  </a:tcPr>
                </a:tc>
                <a:tc>
                  <a:txBody>
                    <a:bodyPr/>
                    <a:lstStyle/>
                    <a:p>
                      <a:pPr marL="2540" algn="ctr">
                        <a:lnSpc>
                          <a:spcPct val="100000"/>
                        </a:lnSpc>
                        <a:spcBef>
                          <a:spcPts val="309"/>
                        </a:spcBef>
                      </a:pPr>
                      <a:r>
                        <a:rPr sz="2000" dirty="0">
                          <a:latin typeface="Cambria"/>
                          <a:cs typeface="Cambria"/>
                        </a:rPr>
                        <a:t>31</a:t>
                      </a:r>
                      <a:r>
                        <a:rPr sz="1950" baseline="25641" dirty="0">
                          <a:latin typeface="Cambria"/>
                          <a:cs typeface="Cambria"/>
                        </a:rPr>
                        <a:t>st</a:t>
                      </a:r>
                      <a:r>
                        <a:rPr sz="1950" spc="202" baseline="25641" dirty="0">
                          <a:latin typeface="Cambria"/>
                          <a:cs typeface="Cambria"/>
                        </a:rPr>
                        <a:t> </a:t>
                      </a:r>
                      <a:r>
                        <a:rPr sz="2000" spc="-25" dirty="0">
                          <a:latin typeface="Cambria"/>
                          <a:cs typeface="Cambria"/>
                        </a:rPr>
                        <a:t>May</a:t>
                      </a:r>
                      <a:endParaRPr sz="2000">
                        <a:latin typeface="Cambria"/>
                        <a:cs typeface="Cambria"/>
                      </a:endParaRPr>
                    </a:p>
                  </a:txBody>
                  <a:tcPr marL="0" marR="0" marT="393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5E4"/>
                    </a:solidFill>
                  </a:tcPr>
                </a:tc>
                <a:extLst>
                  <a:ext uri="{0D108BD9-81ED-4DB2-BD59-A6C34878D82A}">
                    <a16:rowId xmlns:a16="http://schemas.microsoft.com/office/drawing/2014/main" val="10001"/>
                  </a:ext>
                </a:extLst>
              </a:tr>
              <a:tr h="701040">
                <a:tc>
                  <a:txBody>
                    <a:bodyPr/>
                    <a:lstStyle/>
                    <a:p>
                      <a:pPr marL="91440">
                        <a:lnSpc>
                          <a:spcPct val="100000"/>
                        </a:lnSpc>
                        <a:spcBef>
                          <a:spcPts val="309"/>
                        </a:spcBef>
                      </a:pPr>
                      <a:r>
                        <a:rPr sz="2000" spc="-25" dirty="0">
                          <a:latin typeface="Cambria"/>
                          <a:cs typeface="Cambria"/>
                        </a:rPr>
                        <a:t>2.</a:t>
                      </a:r>
                      <a:endParaRPr sz="2000">
                        <a:latin typeface="Cambria"/>
                        <a:cs typeface="Cambria"/>
                      </a:endParaRPr>
                    </a:p>
                  </a:txBody>
                  <a:tcPr marL="0" marR="0" marT="393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BF1"/>
                    </a:solidFill>
                  </a:tcPr>
                </a:tc>
                <a:tc>
                  <a:txBody>
                    <a:bodyPr/>
                    <a:lstStyle/>
                    <a:p>
                      <a:pPr marL="91440">
                        <a:lnSpc>
                          <a:spcPct val="100000"/>
                        </a:lnSpc>
                        <a:spcBef>
                          <a:spcPts val="309"/>
                        </a:spcBef>
                      </a:pPr>
                      <a:r>
                        <a:rPr sz="2000" spc="-10" dirty="0">
                          <a:latin typeface="Cambria"/>
                          <a:cs typeface="Cambria"/>
                        </a:rPr>
                        <a:t>Form</a:t>
                      </a:r>
                      <a:r>
                        <a:rPr sz="2000" spc="-75" dirty="0">
                          <a:latin typeface="Cambria"/>
                          <a:cs typeface="Cambria"/>
                        </a:rPr>
                        <a:t> </a:t>
                      </a:r>
                      <a:r>
                        <a:rPr sz="2000" spc="-25" dirty="0">
                          <a:latin typeface="Cambria"/>
                          <a:cs typeface="Cambria"/>
                        </a:rPr>
                        <a:t>10</a:t>
                      </a:r>
                      <a:endParaRPr sz="2000">
                        <a:latin typeface="Cambria"/>
                        <a:cs typeface="Cambria"/>
                      </a:endParaRPr>
                    </a:p>
                  </a:txBody>
                  <a:tcPr marL="0" marR="0" marT="393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BF1"/>
                    </a:solidFill>
                  </a:tcPr>
                </a:tc>
                <a:tc>
                  <a:txBody>
                    <a:bodyPr/>
                    <a:lstStyle/>
                    <a:p>
                      <a:pPr marL="92075">
                        <a:lnSpc>
                          <a:spcPct val="100000"/>
                        </a:lnSpc>
                        <a:spcBef>
                          <a:spcPts val="309"/>
                        </a:spcBef>
                      </a:pPr>
                      <a:r>
                        <a:rPr sz="2000" spc="-10" dirty="0">
                          <a:latin typeface="Cambria"/>
                          <a:cs typeface="Cambria"/>
                        </a:rPr>
                        <a:t>Accumulation</a:t>
                      </a:r>
                      <a:r>
                        <a:rPr sz="2000" spc="-35" dirty="0">
                          <a:latin typeface="Cambria"/>
                          <a:cs typeface="Cambria"/>
                        </a:rPr>
                        <a:t> </a:t>
                      </a:r>
                      <a:r>
                        <a:rPr sz="2000" dirty="0">
                          <a:latin typeface="Cambria"/>
                          <a:cs typeface="Cambria"/>
                        </a:rPr>
                        <a:t>of</a:t>
                      </a:r>
                      <a:r>
                        <a:rPr sz="2000" spc="10" dirty="0">
                          <a:latin typeface="Cambria"/>
                          <a:cs typeface="Cambria"/>
                        </a:rPr>
                        <a:t> </a:t>
                      </a:r>
                      <a:r>
                        <a:rPr sz="2000" dirty="0">
                          <a:latin typeface="Cambria"/>
                          <a:cs typeface="Cambria"/>
                        </a:rPr>
                        <a:t>fund</a:t>
                      </a:r>
                      <a:r>
                        <a:rPr sz="2000" spc="-25" dirty="0">
                          <a:latin typeface="Cambria"/>
                          <a:cs typeface="Cambria"/>
                        </a:rPr>
                        <a:t> u/s</a:t>
                      </a:r>
                      <a:endParaRPr sz="2000">
                        <a:latin typeface="Cambria"/>
                        <a:cs typeface="Cambria"/>
                      </a:endParaRPr>
                    </a:p>
                    <a:p>
                      <a:pPr marL="92075">
                        <a:lnSpc>
                          <a:spcPct val="100000"/>
                        </a:lnSpc>
                      </a:pPr>
                      <a:r>
                        <a:rPr sz="2000" spc="-10" dirty="0">
                          <a:latin typeface="Cambria"/>
                          <a:cs typeface="Cambria"/>
                        </a:rPr>
                        <a:t>11(2)</a:t>
                      </a:r>
                      <a:endParaRPr sz="2000">
                        <a:latin typeface="Cambria"/>
                        <a:cs typeface="Cambria"/>
                      </a:endParaRPr>
                    </a:p>
                  </a:txBody>
                  <a:tcPr marL="0" marR="0" marT="393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BF1"/>
                    </a:solidFill>
                  </a:tcPr>
                </a:tc>
                <a:tc>
                  <a:txBody>
                    <a:bodyPr/>
                    <a:lstStyle/>
                    <a:p>
                      <a:pPr algn="ctr">
                        <a:lnSpc>
                          <a:spcPct val="100000"/>
                        </a:lnSpc>
                        <a:spcBef>
                          <a:spcPts val="309"/>
                        </a:spcBef>
                      </a:pPr>
                      <a:r>
                        <a:rPr sz="2000" dirty="0">
                          <a:latin typeface="Cambria"/>
                          <a:cs typeface="Cambria"/>
                        </a:rPr>
                        <a:t>31</a:t>
                      </a:r>
                      <a:r>
                        <a:rPr sz="1950" baseline="25641" dirty="0">
                          <a:latin typeface="Cambria"/>
                          <a:cs typeface="Cambria"/>
                        </a:rPr>
                        <a:t>st</a:t>
                      </a:r>
                      <a:r>
                        <a:rPr sz="1950" spc="202" baseline="25641" dirty="0">
                          <a:latin typeface="Cambria"/>
                          <a:cs typeface="Cambria"/>
                        </a:rPr>
                        <a:t> </a:t>
                      </a:r>
                      <a:r>
                        <a:rPr sz="2000" spc="-10" dirty="0">
                          <a:latin typeface="Cambria"/>
                          <a:cs typeface="Cambria"/>
                        </a:rPr>
                        <a:t>August</a:t>
                      </a:r>
                      <a:endParaRPr sz="2000">
                        <a:latin typeface="Cambria"/>
                        <a:cs typeface="Cambria"/>
                      </a:endParaRPr>
                    </a:p>
                  </a:txBody>
                  <a:tcPr marL="0" marR="0" marT="393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BF1"/>
                    </a:solidFill>
                  </a:tcPr>
                </a:tc>
                <a:extLst>
                  <a:ext uri="{0D108BD9-81ED-4DB2-BD59-A6C34878D82A}">
                    <a16:rowId xmlns:a16="http://schemas.microsoft.com/office/drawing/2014/main" val="10002"/>
                  </a:ext>
                </a:extLst>
              </a:tr>
              <a:tr h="396240">
                <a:tc>
                  <a:txBody>
                    <a:bodyPr/>
                    <a:lstStyle/>
                    <a:p>
                      <a:pPr marL="91440">
                        <a:lnSpc>
                          <a:spcPct val="100000"/>
                        </a:lnSpc>
                        <a:spcBef>
                          <a:spcPts val="310"/>
                        </a:spcBef>
                      </a:pPr>
                      <a:r>
                        <a:rPr sz="2000" spc="-25" dirty="0">
                          <a:latin typeface="Cambria"/>
                          <a:cs typeface="Cambria"/>
                        </a:rPr>
                        <a:t>3.</a:t>
                      </a:r>
                      <a:endParaRPr sz="2000">
                        <a:latin typeface="Cambria"/>
                        <a:cs typeface="Cambria"/>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5E4"/>
                    </a:solidFill>
                  </a:tcPr>
                </a:tc>
                <a:tc>
                  <a:txBody>
                    <a:bodyPr/>
                    <a:lstStyle/>
                    <a:p>
                      <a:pPr marL="91440">
                        <a:lnSpc>
                          <a:spcPct val="100000"/>
                        </a:lnSpc>
                        <a:spcBef>
                          <a:spcPts val="310"/>
                        </a:spcBef>
                      </a:pPr>
                      <a:r>
                        <a:rPr sz="2000" spc="-10" dirty="0">
                          <a:latin typeface="Cambria"/>
                          <a:cs typeface="Cambria"/>
                        </a:rPr>
                        <a:t>Form</a:t>
                      </a:r>
                      <a:r>
                        <a:rPr sz="2000" spc="-70" dirty="0">
                          <a:latin typeface="Cambria"/>
                          <a:cs typeface="Cambria"/>
                        </a:rPr>
                        <a:t> </a:t>
                      </a:r>
                      <a:r>
                        <a:rPr sz="2000" spc="-25" dirty="0">
                          <a:latin typeface="Cambria"/>
                          <a:cs typeface="Cambria"/>
                        </a:rPr>
                        <a:t>9A</a:t>
                      </a:r>
                      <a:endParaRPr sz="2000">
                        <a:latin typeface="Cambria"/>
                        <a:cs typeface="Cambria"/>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5E4"/>
                    </a:solidFill>
                  </a:tcPr>
                </a:tc>
                <a:tc>
                  <a:txBody>
                    <a:bodyPr/>
                    <a:lstStyle/>
                    <a:p>
                      <a:pPr marL="92075">
                        <a:lnSpc>
                          <a:spcPct val="100000"/>
                        </a:lnSpc>
                        <a:spcBef>
                          <a:spcPts val="310"/>
                        </a:spcBef>
                      </a:pPr>
                      <a:r>
                        <a:rPr sz="2000" dirty="0">
                          <a:latin typeface="Cambria"/>
                          <a:cs typeface="Cambria"/>
                        </a:rPr>
                        <a:t>Deemed</a:t>
                      </a:r>
                      <a:r>
                        <a:rPr sz="2000" spc="-25" dirty="0">
                          <a:latin typeface="Cambria"/>
                          <a:cs typeface="Cambria"/>
                        </a:rPr>
                        <a:t> </a:t>
                      </a:r>
                      <a:r>
                        <a:rPr sz="2000" spc="-10" dirty="0">
                          <a:latin typeface="Cambria"/>
                          <a:cs typeface="Cambria"/>
                        </a:rPr>
                        <a:t>Application</a:t>
                      </a:r>
                      <a:endParaRPr sz="2000" dirty="0">
                        <a:latin typeface="Cambria"/>
                        <a:cs typeface="Cambria"/>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5E4"/>
                    </a:solidFill>
                  </a:tcPr>
                </a:tc>
                <a:tc>
                  <a:txBody>
                    <a:bodyPr/>
                    <a:lstStyle/>
                    <a:p>
                      <a:pPr algn="ctr">
                        <a:lnSpc>
                          <a:spcPct val="100000"/>
                        </a:lnSpc>
                        <a:spcBef>
                          <a:spcPts val="310"/>
                        </a:spcBef>
                      </a:pPr>
                      <a:r>
                        <a:rPr sz="2000" dirty="0">
                          <a:latin typeface="Cambria"/>
                          <a:cs typeface="Cambria"/>
                        </a:rPr>
                        <a:t>31</a:t>
                      </a:r>
                      <a:r>
                        <a:rPr sz="1950" baseline="25641" dirty="0">
                          <a:latin typeface="Cambria"/>
                          <a:cs typeface="Cambria"/>
                        </a:rPr>
                        <a:t>st</a:t>
                      </a:r>
                      <a:r>
                        <a:rPr sz="1950" spc="202" baseline="25641" dirty="0">
                          <a:latin typeface="Cambria"/>
                          <a:cs typeface="Cambria"/>
                        </a:rPr>
                        <a:t> </a:t>
                      </a:r>
                      <a:r>
                        <a:rPr sz="2000" spc="-10" dirty="0">
                          <a:latin typeface="Cambria"/>
                          <a:cs typeface="Cambria"/>
                        </a:rPr>
                        <a:t>August</a:t>
                      </a:r>
                      <a:endParaRPr sz="2000">
                        <a:latin typeface="Cambria"/>
                        <a:cs typeface="Cambria"/>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5E4"/>
                    </a:solidFill>
                  </a:tcPr>
                </a:tc>
                <a:extLst>
                  <a:ext uri="{0D108BD9-81ED-4DB2-BD59-A6C34878D82A}">
                    <a16:rowId xmlns:a16="http://schemas.microsoft.com/office/drawing/2014/main" val="10003"/>
                  </a:ext>
                </a:extLst>
              </a:tr>
              <a:tr h="700405">
                <a:tc>
                  <a:txBody>
                    <a:bodyPr/>
                    <a:lstStyle/>
                    <a:p>
                      <a:pPr marL="91440">
                        <a:lnSpc>
                          <a:spcPct val="100000"/>
                        </a:lnSpc>
                        <a:spcBef>
                          <a:spcPts val="310"/>
                        </a:spcBef>
                      </a:pPr>
                      <a:r>
                        <a:rPr sz="2000" spc="-25" dirty="0">
                          <a:latin typeface="Cambria"/>
                          <a:cs typeface="Cambria"/>
                        </a:rPr>
                        <a:t>4.</a:t>
                      </a:r>
                      <a:endParaRPr sz="2000">
                        <a:latin typeface="Cambria"/>
                        <a:cs typeface="Cambria"/>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BF1"/>
                    </a:solidFill>
                  </a:tcPr>
                </a:tc>
                <a:tc>
                  <a:txBody>
                    <a:bodyPr/>
                    <a:lstStyle/>
                    <a:p>
                      <a:pPr marL="91440">
                        <a:lnSpc>
                          <a:spcPct val="100000"/>
                        </a:lnSpc>
                        <a:spcBef>
                          <a:spcPts val="310"/>
                        </a:spcBef>
                      </a:pPr>
                      <a:r>
                        <a:rPr sz="2000" spc="-10" dirty="0">
                          <a:latin typeface="Cambria"/>
                          <a:cs typeface="Cambria"/>
                        </a:rPr>
                        <a:t>Form</a:t>
                      </a:r>
                      <a:r>
                        <a:rPr sz="2000" spc="-70" dirty="0">
                          <a:latin typeface="Cambria"/>
                          <a:cs typeface="Cambria"/>
                        </a:rPr>
                        <a:t> </a:t>
                      </a:r>
                      <a:r>
                        <a:rPr sz="2000" spc="-20" dirty="0">
                          <a:latin typeface="Cambria"/>
                          <a:cs typeface="Cambria"/>
                        </a:rPr>
                        <a:t>10B/</a:t>
                      </a:r>
                      <a:endParaRPr sz="2000">
                        <a:latin typeface="Cambria"/>
                        <a:cs typeface="Cambria"/>
                      </a:endParaRPr>
                    </a:p>
                    <a:p>
                      <a:pPr marL="91440">
                        <a:lnSpc>
                          <a:spcPct val="100000"/>
                        </a:lnSpc>
                      </a:pPr>
                      <a:r>
                        <a:rPr sz="2000" spc="-20" dirty="0">
                          <a:latin typeface="Cambria"/>
                          <a:cs typeface="Cambria"/>
                        </a:rPr>
                        <a:t>10BB</a:t>
                      </a:r>
                      <a:endParaRPr sz="2000">
                        <a:latin typeface="Cambria"/>
                        <a:cs typeface="Cambria"/>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BF1"/>
                    </a:solidFill>
                  </a:tcPr>
                </a:tc>
                <a:tc>
                  <a:txBody>
                    <a:bodyPr/>
                    <a:lstStyle/>
                    <a:p>
                      <a:pPr marL="92075">
                        <a:lnSpc>
                          <a:spcPct val="100000"/>
                        </a:lnSpc>
                        <a:spcBef>
                          <a:spcPts val="310"/>
                        </a:spcBef>
                      </a:pPr>
                      <a:r>
                        <a:rPr sz="2000" dirty="0">
                          <a:latin typeface="Cambria"/>
                          <a:cs typeface="Cambria"/>
                        </a:rPr>
                        <a:t>Audit</a:t>
                      </a:r>
                      <a:r>
                        <a:rPr sz="2000" spc="-60" dirty="0">
                          <a:latin typeface="Cambria"/>
                          <a:cs typeface="Cambria"/>
                        </a:rPr>
                        <a:t> </a:t>
                      </a:r>
                      <a:r>
                        <a:rPr sz="2000" dirty="0">
                          <a:latin typeface="Cambria"/>
                          <a:cs typeface="Cambria"/>
                        </a:rPr>
                        <a:t>Report</a:t>
                      </a:r>
                      <a:r>
                        <a:rPr sz="2000" spc="-65" dirty="0">
                          <a:latin typeface="Cambria"/>
                          <a:cs typeface="Cambria"/>
                        </a:rPr>
                        <a:t> </a:t>
                      </a:r>
                      <a:r>
                        <a:rPr sz="2000" dirty="0">
                          <a:latin typeface="Cambria"/>
                          <a:cs typeface="Cambria"/>
                        </a:rPr>
                        <a:t>u/s</a:t>
                      </a:r>
                      <a:r>
                        <a:rPr sz="2000" spc="-55" dirty="0">
                          <a:latin typeface="Cambria"/>
                          <a:cs typeface="Cambria"/>
                        </a:rPr>
                        <a:t> </a:t>
                      </a:r>
                      <a:r>
                        <a:rPr sz="2000" spc="-10" dirty="0">
                          <a:latin typeface="Cambria"/>
                          <a:cs typeface="Cambria"/>
                        </a:rPr>
                        <a:t>12(1)(b)</a:t>
                      </a:r>
                      <a:endParaRPr sz="2000">
                        <a:latin typeface="Cambria"/>
                        <a:cs typeface="Cambria"/>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BF1"/>
                    </a:solidFill>
                  </a:tcPr>
                </a:tc>
                <a:tc>
                  <a:txBody>
                    <a:bodyPr/>
                    <a:lstStyle/>
                    <a:p>
                      <a:pPr algn="ctr">
                        <a:lnSpc>
                          <a:spcPct val="100000"/>
                        </a:lnSpc>
                        <a:spcBef>
                          <a:spcPts val="310"/>
                        </a:spcBef>
                      </a:pPr>
                      <a:r>
                        <a:rPr sz="2000" dirty="0">
                          <a:latin typeface="Cambria"/>
                          <a:cs typeface="Cambria"/>
                        </a:rPr>
                        <a:t>30</a:t>
                      </a:r>
                      <a:r>
                        <a:rPr sz="1950" baseline="25641" dirty="0">
                          <a:latin typeface="Cambria"/>
                          <a:cs typeface="Cambria"/>
                        </a:rPr>
                        <a:t>th</a:t>
                      </a:r>
                      <a:r>
                        <a:rPr sz="1950" spc="232" baseline="25641" dirty="0">
                          <a:latin typeface="Cambria"/>
                          <a:cs typeface="Cambria"/>
                        </a:rPr>
                        <a:t> </a:t>
                      </a:r>
                      <a:r>
                        <a:rPr sz="2000" spc="-20" dirty="0">
                          <a:latin typeface="Cambria"/>
                          <a:cs typeface="Cambria"/>
                        </a:rPr>
                        <a:t>Sept</a:t>
                      </a:r>
                      <a:endParaRPr sz="2000">
                        <a:latin typeface="Cambria"/>
                        <a:cs typeface="Cambria"/>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BF1"/>
                    </a:solidFill>
                  </a:tcPr>
                </a:tc>
                <a:extLst>
                  <a:ext uri="{0D108BD9-81ED-4DB2-BD59-A6C34878D82A}">
                    <a16:rowId xmlns:a16="http://schemas.microsoft.com/office/drawing/2014/main" val="10004"/>
                  </a:ext>
                </a:extLst>
              </a:tr>
              <a:tr h="701040">
                <a:tc>
                  <a:txBody>
                    <a:bodyPr/>
                    <a:lstStyle/>
                    <a:p>
                      <a:pPr marL="91440">
                        <a:lnSpc>
                          <a:spcPct val="100000"/>
                        </a:lnSpc>
                        <a:spcBef>
                          <a:spcPts val="310"/>
                        </a:spcBef>
                      </a:pPr>
                      <a:r>
                        <a:rPr sz="2000" spc="-25" dirty="0">
                          <a:latin typeface="Cambria"/>
                          <a:cs typeface="Cambria"/>
                        </a:rPr>
                        <a:t>5.</a:t>
                      </a:r>
                      <a:endParaRPr sz="2000">
                        <a:latin typeface="Cambria"/>
                        <a:cs typeface="Cambria"/>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5E4"/>
                    </a:solidFill>
                  </a:tcPr>
                </a:tc>
                <a:tc>
                  <a:txBody>
                    <a:bodyPr/>
                    <a:lstStyle/>
                    <a:p>
                      <a:pPr marL="91440">
                        <a:lnSpc>
                          <a:spcPct val="100000"/>
                        </a:lnSpc>
                        <a:spcBef>
                          <a:spcPts val="310"/>
                        </a:spcBef>
                      </a:pPr>
                      <a:r>
                        <a:rPr sz="2000" spc="-25" dirty="0">
                          <a:latin typeface="Cambria"/>
                          <a:cs typeface="Cambria"/>
                        </a:rPr>
                        <a:t>ITR</a:t>
                      </a:r>
                      <a:endParaRPr sz="2000">
                        <a:latin typeface="Cambria"/>
                        <a:cs typeface="Cambria"/>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5E4"/>
                    </a:solidFill>
                  </a:tcPr>
                </a:tc>
                <a:tc>
                  <a:txBody>
                    <a:bodyPr/>
                    <a:lstStyle/>
                    <a:p>
                      <a:pPr marL="92075" marR="989330">
                        <a:lnSpc>
                          <a:spcPct val="100000"/>
                        </a:lnSpc>
                        <a:spcBef>
                          <a:spcPts val="310"/>
                        </a:spcBef>
                      </a:pPr>
                      <a:r>
                        <a:rPr sz="2000" dirty="0">
                          <a:latin typeface="Cambria"/>
                          <a:cs typeface="Cambria"/>
                        </a:rPr>
                        <a:t>Income</a:t>
                      </a:r>
                      <a:r>
                        <a:rPr sz="2000" spc="-45" dirty="0">
                          <a:latin typeface="Cambria"/>
                          <a:cs typeface="Cambria"/>
                        </a:rPr>
                        <a:t> Tax</a:t>
                      </a:r>
                      <a:r>
                        <a:rPr sz="2000" spc="-55" dirty="0">
                          <a:latin typeface="Cambria"/>
                          <a:cs typeface="Cambria"/>
                        </a:rPr>
                        <a:t> </a:t>
                      </a:r>
                      <a:r>
                        <a:rPr sz="2000" dirty="0">
                          <a:latin typeface="Cambria"/>
                          <a:cs typeface="Cambria"/>
                        </a:rPr>
                        <a:t>Return</a:t>
                      </a:r>
                      <a:r>
                        <a:rPr sz="2000" spc="-55" dirty="0">
                          <a:latin typeface="Cambria"/>
                          <a:cs typeface="Cambria"/>
                        </a:rPr>
                        <a:t> </a:t>
                      </a:r>
                      <a:r>
                        <a:rPr sz="2000" spc="-25" dirty="0">
                          <a:latin typeface="Cambria"/>
                          <a:cs typeface="Cambria"/>
                        </a:rPr>
                        <a:t>u/s </a:t>
                      </a:r>
                      <a:r>
                        <a:rPr sz="2000" spc="-10" dirty="0">
                          <a:latin typeface="Cambria"/>
                          <a:cs typeface="Cambria"/>
                        </a:rPr>
                        <a:t>139(4A)</a:t>
                      </a:r>
                      <a:endParaRPr sz="2000">
                        <a:latin typeface="Cambria"/>
                        <a:cs typeface="Cambria"/>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5E4"/>
                    </a:solidFill>
                  </a:tcPr>
                </a:tc>
                <a:tc>
                  <a:txBody>
                    <a:bodyPr/>
                    <a:lstStyle/>
                    <a:p>
                      <a:pPr algn="ctr">
                        <a:lnSpc>
                          <a:spcPct val="100000"/>
                        </a:lnSpc>
                        <a:spcBef>
                          <a:spcPts val="310"/>
                        </a:spcBef>
                      </a:pPr>
                      <a:r>
                        <a:rPr sz="2000" dirty="0">
                          <a:latin typeface="Cambria"/>
                          <a:cs typeface="Cambria"/>
                        </a:rPr>
                        <a:t>31</a:t>
                      </a:r>
                      <a:r>
                        <a:rPr sz="1950" baseline="25641" dirty="0">
                          <a:latin typeface="Cambria"/>
                          <a:cs typeface="Cambria"/>
                        </a:rPr>
                        <a:t>st</a:t>
                      </a:r>
                      <a:r>
                        <a:rPr sz="1950" spc="202" baseline="25641" dirty="0">
                          <a:latin typeface="Cambria"/>
                          <a:cs typeface="Cambria"/>
                        </a:rPr>
                        <a:t> </a:t>
                      </a:r>
                      <a:r>
                        <a:rPr sz="2000" spc="-25" dirty="0">
                          <a:latin typeface="Cambria"/>
                          <a:cs typeface="Cambria"/>
                        </a:rPr>
                        <a:t>Oct</a:t>
                      </a:r>
                      <a:endParaRPr sz="2000" dirty="0">
                        <a:latin typeface="Cambria"/>
                        <a:cs typeface="Cambria"/>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5E4"/>
                    </a:solidFill>
                  </a:tcPr>
                </a:tc>
                <a:extLst>
                  <a:ext uri="{0D108BD9-81ED-4DB2-BD59-A6C34878D82A}">
                    <a16:rowId xmlns:a16="http://schemas.microsoft.com/office/drawing/2014/main" val="10005"/>
                  </a:ext>
                </a:extLst>
              </a:tr>
            </a:tbl>
          </a:graphicData>
        </a:graphic>
      </p:graphicFrame>
      <p:sp>
        <p:nvSpPr>
          <p:cNvPr id="2" name="Slide Number Placeholder 1">
            <a:extLst>
              <a:ext uri="{FF2B5EF4-FFF2-40B4-BE49-F238E27FC236}">
                <a16:creationId xmlns:a16="http://schemas.microsoft.com/office/drawing/2014/main" id="{852BA6DA-1C3E-4D6E-A28F-9CBD2D6A7965}"/>
              </a:ext>
            </a:extLst>
          </p:cNvPr>
          <p:cNvSpPr>
            <a:spLocks noGrp="1"/>
          </p:cNvSpPr>
          <p:nvPr>
            <p:ph type="sldNum" sz="quarter" idx="12"/>
          </p:nvPr>
        </p:nvSpPr>
        <p:spPr/>
        <p:txBody>
          <a:bodyPr/>
          <a:lstStyle/>
          <a:p>
            <a:fld id="{B6F15528-21DE-4FAA-801E-634DDDAF4B2B}" type="slidenum">
              <a:rPr lang="en-IN" smtClean="0"/>
              <a:t>48</a:t>
            </a:fld>
            <a:endParaRPr lang="en-IN"/>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628650" y="-99283"/>
            <a:ext cx="7886700" cy="1027332"/>
          </a:xfrm>
          <a:prstGeom prst="rect">
            <a:avLst/>
          </a:prstGeom>
        </p:spPr>
        <p:txBody>
          <a:bodyPr vert="horz" wrap="square" lIns="0" tIns="468756" rIns="0" bIns="0" rtlCol="0">
            <a:spAutoFit/>
          </a:bodyPr>
          <a:lstStyle/>
          <a:p>
            <a:pPr marL="106045" algn="l">
              <a:lnSpc>
                <a:spcPct val="100000"/>
              </a:lnSpc>
              <a:spcBef>
                <a:spcPts val="105"/>
              </a:spcBef>
            </a:pPr>
            <a:r>
              <a:rPr sz="3600" dirty="0"/>
              <a:t>Brief</a:t>
            </a:r>
            <a:r>
              <a:rPr sz="3600" spc="-80" dirty="0"/>
              <a:t> </a:t>
            </a:r>
            <a:r>
              <a:rPr sz="3600" dirty="0"/>
              <a:t>about</a:t>
            </a:r>
            <a:r>
              <a:rPr sz="3600" spc="-90" dirty="0"/>
              <a:t> </a:t>
            </a:r>
            <a:r>
              <a:rPr sz="3600" dirty="0"/>
              <a:t>recent</a:t>
            </a:r>
            <a:r>
              <a:rPr sz="3600" spc="-20" dirty="0"/>
              <a:t> </a:t>
            </a:r>
            <a:r>
              <a:rPr sz="3600" dirty="0"/>
              <a:t>changes</a:t>
            </a:r>
            <a:r>
              <a:rPr sz="3600" spc="-75" dirty="0"/>
              <a:t> </a:t>
            </a:r>
            <a:r>
              <a:rPr sz="3600" dirty="0"/>
              <a:t>of</a:t>
            </a:r>
            <a:r>
              <a:rPr sz="3600" spc="-80" dirty="0"/>
              <a:t> </a:t>
            </a:r>
            <a:r>
              <a:rPr sz="3600" spc="-10" dirty="0"/>
              <a:t>Form</a:t>
            </a:r>
            <a:r>
              <a:rPr sz="3600" spc="-80" dirty="0"/>
              <a:t> </a:t>
            </a:r>
            <a:r>
              <a:rPr sz="3600" spc="-20" dirty="0"/>
              <a:t>10BD</a:t>
            </a:r>
            <a:endParaRPr sz="3600" dirty="0"/>
          </a:p>
        </p:txBody>
      </p:sp>
      <p:sp>
        <p:nvSpPr>
          <p:cNvPr id="7" name="object 7"/>
          <p:cNvSpPr txBox="1">
            <a:spLocks noGrp="1"/>
          </p:cNvSpPr>
          <p:nvPr>
            <p:ph idx="1"/>
          </p:nvPr>
        </p:nvSpPr>
        <p:spPr>
          <a:xfrm>
            <a:off x="457200" y="1605203"/>
            <a:ext cx="7886700" cy="1946908"/>
          </a:xfrm>
          <a:prstGeom prst="rect">
            <a:avLst/>
          </a:prstGeom>
        </p:spPr>
        <p:txBody>
          <a:bodyPr vert="horz" wrap="square" lIns="0" tIns="287239" rIns="0" bIns="0" rtlCol="0">
            <a:spAutoFit/>
          </a:bodyPr>
          <a:lstStyle/>
          <a:p>
            <a:pPr marL="403225" marR="219075" indent="-343535" algn="just">
              <a:lnSpc>
                <a:spcPct val="100000"/>
              </a:lnSpc>
              <a:spcBef>
                <a:spcPts val="675"/>
              </a:spcBef>
              <a:buFont typeface="Wingdings"/>
              <a:buChar char=""/>
              <a:tabLst>
                <a:tab pos="403225" algn="l"/>
              </a:tabLst>
            </a:pPr>
            <a:r>
              <a:rPr lang="en-US" sz="2400" dirty="0">
                <a:latin typeface="Cambria" panose="02040503050406030204" pitchFamily="18" charset="0"/>
                <a:ea typeface="Cambria" panose="02040503050406030204" pitchFamily="18" charset="0"/>
              </a:rPr>
              <a:t>E</a:t>
            </a:r>
            <a:r>
              <a:rPr lang="en-US" sz="2400" spc="-10" dirty="0">
                <a:latin typeface="Cambria" panose="02040503050406030204" pitchFamily="18" charset="0"/>
                <a:ea typeface="Cambria" panose="02040503050406030204" pitchFamily="18" charset="0"/>
              </a:rPr>
              <a:t>very</a:t>
            </a:r>
            <a:r>
              <a:rPr lang="en-US" sz="2400" spc="-65" dirty="0">
                <a:latin typeface="Cambria" panose="02040503050406030204" pitchFamily="18" charset="0"/>
                <a:ea typeface="Cambria" panose="02040503050406030204" pitchFamily="18" charset="0"/>
              </a:rPr>
              <a:t> </a:t>
            </a:r>
            <a:r>
              <a:rPr lang="en-US" sz="2400" dirty="0">
                <a:latin typeface="Cambria" panose="02040503050406030204" pitchFamily="18" charset="0"/>
                <a:ea typeface="Cambria" panose="02040503050406030204" pitchFamily="18" charset="0"/>
              </a:rPr>
              <a:t>trust</a:t>
            </a:r>
            <a:r>
              <a:rPr lang="en-US" sz="2400" spc="-65" dirty="0">
                <a:latin typeface="Cambria" panose="02040503050406030204" pitchFamily="18" charset="0"/>
                <a:ea typeface="Cambria" panose="02040503050406030204" pitchFamily="18" charset="0"/>
              </a:rPr>
              <a:t> </a:t>
            </a:r>
            <a:r>
              <a:rPr lang="en-US" sz="2400" spc="-10" dirty="0">
                <a:latin typeface="Cambria" panose="02040503050406030204" pitchFamily="18" charset="0"/>
                <a:ea typeface="Cambria" panose="02040503050406030204" pitchFamily="18" charset="0"/>
              </a:rPr>
              <a:t>registered</a:t>
            </a:r>
            <a:r>
              <a:rPr lang="en-US" sz="2400" spc="-75" dirty="0">
                <a:latin typeface="Cambria" panose="02040503050406030204" pitchFamily="18" charset="0"/>
                <a:ea typeface="Cambria" panose="02040503050406030204" pitchFamily="18" charset="0"/>
              </a:rPr>
              <a:t> </a:t>
            </a:r>
            <a:r>
              <a:rPr lang="en-US" sz="2400" dirty="0">
                <a:latin typeface="Cambria" panose="02040503050406030204" pitchFamily="18" charset="0"/>
                <a:ea typeface="Cambria" panose="02040503050406030204" pitchFamily="18" charset="0"/>
              </a:rPr>
              <a:t>u/s</a:t>
            </a:r>
            <a:r>
              <a:rPr lang="en-US" sz="2400" spc="-85" dirty="0">
                <a:latin typeface="Cambria" panose="02040503050406030204" pitchFamily="18" charset="0"/>
                <a:ea typeface="Cambria" panose="02040503050406030204" pitchFamily="18" charset="0"/>
              </a:rPr>
              <a:t> </a:t>
            </a:r>
            <a:r>
              <a:rPr lang="en-US" sz="2400" dirty="0">
                <a:latin typeface="Cambria" panose="02040503050406030204" pitchFamily="18" charset="0"/>
                <a:ea typeface="Cambria" panose="02040503050406030204" pitchFamily="18" charset="0"/>
              </a:rPr>
              <a:t>80G</a:t>
            </a:r>
            <a:r>
              <a:rPr lang="en-US" sz="2400" spc="-75" dirty="0">
                <a:latin typeface="Cambria" panose="02040503050406030204" pitchFamily="18" charset="0"/>
                <a:ea typeface="Cambria" panose="02040503050406030204" pitchFamily="18" charset="0"/>
              </a:rPr>
              <a:t> </a:t>
            </a:r>
            <a:r>
              <a:rPr lang="en-US" sz="2400" dirty="0">
                <a:latin typeface="Cambria" panose="02040503050406030204" pitchFamily="18" charset="0"/>
                <a:ea typeface="Cambria" panose="02040503050406030204" pitchFamily="18" charset="0"/>
              </a:rPr>
              <a:t>of</a:t>
            </a:r>
            <a:r>
              <a:rPr lang="en-US" sz="2400" spc="-80" dirty="0">
                <a:latin typeface="Cambria" panose="02040503050406030204" pitchFamily="18" charset="0"/>
                <a:ea typeface="Cambria" panose="02040503050406030204" pitchFamily="18" charset="0"/>
              </a:rPr>
              <a:t> </a:t>
            </a:r>
            <a:r>
              <a:rPr lang="en-US" sz="2400" dirty="0">
                <a:latin typeface="Cambria" panose="02040503050406030204" pitchFamily="18" charset="0"/>
                <a:ea typeface="Cambria" panose="02040503050406030204" pitchFamily="18" charset="0"/>
              </a:rPr>
              <a:t>the</a:t>
            </a:r>
            <a:r>
              <a:rPr lang="en-US" sz="2400" spc="-80" dirty="0">
                <a:latin typeface="Cambria" panose="02040503050406030204" pitchFamily="18" charset="0"/>
                <a:ea typeface="Cambria" panose="02040503050406030204" pitchFamily="18" charset="0"/>
              </a:rPr>
              <a:t> </a:t>
            </a:r>
            <a:r>
              <a:rPr lang="en-US" sz="2400" dirty="0">
                <a:latin typeface="Cambria" panose="02040503050406030204" pitchFamily="18" charset="0"/>
                <a:ea typeface="Cambria" panose="02040503050406030204" pitchFamily="18" charset="0"/>
              </a:rPr>
              <a:t>Income</a:t>
            </a:r>
            <a:r>
              <a:rPr lang="en-US" sz="2400" spc="-85" dirty="0">
                <a:latin typeface="Cambria" panose="02040503050406030204" pitchFamily="18" charset="0"/>
                <a:ea typeface="Cambria" panose="02040503050406030204" pitchFamily="18" charset="0"/>
              </a:rPr>
              <a:t> </a:t>
            </a:r>
            <a:r>
              <a:rPr lang="en-US" sz="2400" spc="-20" dirty="0">
                <a:latin typeface="Cambria" panose="02040503050406030204" pitchFamily="18" charset="0"/>
                <a:ea typeface="Cambria" panose="02040503050406030204" pitchFamily="18" charset="0"/>
              </a:rPr>
              <a:t>Tax:</a:t>
            </a:r>
          </a:p>
          <a:p>
            <a:pPr marL="403225" marR="219075" indent="-343535" algn="just">
              <a:lnSpc>
                <a:spcPct val="100000"/>
              </a:lnSpc>
              <a:spcBef>
                <a:spcPts val="675"/>
              </a:spcBef>
              <a:buFont typeface="Wingdings"/>
              <a:buChar char=""/>
              <a:tabLst>
                <a:tab pos="403225" algn="l"/>
              </a:tabLst>
            </a:pPr>
            <a:r>
              <a:rPr lang="en-US" sz="2400" spc="-20" dirty="0">
                <a:latin typeface="Cambria" panose="02040503050406030204" pitchFamily="18" charset="0"/>
                <a:ea typeface="Cambria" panose="02040503050406030204" pitchFamily="18" charset="0"/>
              </a:rPr>
              <a:t>S</a:t>
            </a:r>
            <a:r>
              <a:rPr lang="en-US" sz="2400" dirty="0">
                <a:latin typeface="Cambria" panose="02040503050406030204" pitchFamily="18" charset="0"/>
                <a:ea typeface="Cambria" panose="02040503050406030204" pitchFamily="18" charset="0"/>
              </a:rPr>
              <a:t>hould</a:t>
            </a:r>
            <a:r>
              <a:rPr lang="en-US" sz="2400" spc="-45" dirty="0">
                <a:latin typeface="Cambria" panose="02040503050406030204" pitchFamily="18" charset="0"/>
                <a:ea typeface="Cambria" panose="02040503050406030204" pitchFamily="18" charset="0"/>
              </a:rPr>
              <a:t> </a:t>
            </a:r>
            <a:r>
              <a:rPr lang="en-US" sz="2400" dirty="0">
                <a:latin typeface="Cambria" panose="02040503050406030204" pitchFamily="18" charset="0"/>
                <a:ea typeface="Cambria" panose="02040503050406030204" pitchFamily="18" charset="0"/>
              </a:rPr>
              <a:t>file</a:t>
            </a:r>
            <a:r>
              <a:rPr lang="en-US" sz="2400" spc="-50" dirty="0">
                <a:latin typeface="Cambria" panose="02040503050406030204" pitchFamily="18" charset="0"/>
                <a:ea typeface="Cambria" panose="02040503050406030204" pitchFamily="18" charset="0"/>
              </a:rPr>
              <a:t> </a:t>
            </a:r>
            <a:r>
              <a:rPr lang="en-US" sz="2400" dirty="0">
                <a:latin typeface="Cambria" panose="02040503050406030204" pitchFamily="18" charset="0"/>
                <a:ea typeface="Cambria" panose="02040503050406030204" pitchFamily="18" charset="0"/>
              </a:rPr>
              <a:t>the</a:t>
            </a:r>
            <a:r>
              <a:rPr lang="en-US" sz="2400" spc="-40" dirty="0">
                <a:latin typeface="Cambria" panose="02040503050406030204" pitchFamily="18" charset="0"/>
                <a:ea typeface="Cambria" panose="02040503050406030204" pitchFamily="18" charset="0"/>
              </a:rPr>
              <a:t> </a:t>
            </a:r>
            <a:r>
              <a:rPr lang="en-US" sz="2400" dirty="0">
                <a:latin typeface="Cambria" panose="02040503050406030204" pitchFamily="18" charset="0"/>
                <a:ea typeface="Cambria" panose="02040503050406030204" pitchFamily="18" charset="0"/>
              </a:rPr>
              <a:t>details</a:t>
            </a:r>
            <a:r>
              <a:rPr lang="en-US" sz="2400" spc="-50" dirty="0">
                <a:latin typeface="Cambria" panose="02040503050406030204" pitchFamily="18" charset="0"/>
                <a:ea typeface="Cambria" panose="02040503050406030204" pitchFamily="18" charset="0"/>
              </a:rPr>
              <a:t> </a:t>
            </a:r>
            <a:r>
              <a:rPr lang="en-US" sz="2400" dirty="0">
                <a:latin typeface="Cambria" panose="02040503050406030204" pitchFamily="18" charset="0"/>
                <a:ea typeface="Cambria" panose="02040503050406030204" pitchFamily="18" charset="0"/>
              </a:rPr>
              <a:t>of</a:t>
            </a:r>
            <a:r>
              <a:rPr lang="en-US" sz="2400" spc="-50" dirty="0">
                <a:latin typeface="Cambria" panose="02040503050406030204" pitchFamily="18" charset="0"/>
                <a:ea typeface="Cambria" panose="02040503050406030204" pitchFamily="18" charset="0"/>
              </a:rPr>
              <a:t> </a:t>
            </a:r>
            <a:r>
              <a:rPr lang="en-US" sz="2400" dirty="0">
                <a:latin typeface="Cambria" panose="02040503050406030204" pitchFamily="18" charset="0"/>
                <a:ea typeface="Cambria" panose="02040503050406030204" pitchFamily="18" charset="0"/>
              </a:rPr>
              <a:t>the</a:t>
            </a:r>
            <a:r>
              <a:rPr lang="en-US" sz="2400" spc="-60" dirty="0">
                <a:latin typeface="Cambria" panose="02040503050406030204" pitchFamily="18" charset="0"/>
                <a:ea typeface="Cambria" panose="02040503050406030204" pitchFamily="18" charset="0"/>
              </a:rPr>
              <a:t> </a:t>
            </a:r>
            <a:r>
              <a:rPr lang="en-US" sz="2400" dirty="0">
                <a:latin typeface="Cambria" panose="02040503050406030204" pitchFamily="18" charset="0"/>
                <a:ea typeface="Cambria" panose="02040503050406030204" pitchFamily="18" charset="0"/>
              </a:rPr>
              <a:t>donations</a:t>
            </a:r>
            <a:r>
              <a:rPr lang="en-US" sz="2400" spc="-50" dirty="0">
                <a:latin typeface="Cambria" panose="02040503050406030204" pitchFamily="18" charset="0"/>
                <a:ea typeface="Cambria" panose="02040503050406030204" pitchFamily="18" charset="0"/>
              </a:rPr>
              <a:t> </a:t>
            </a:r>
            <a:r>
              <a:rPr lang="en-US" sz="2400" spc="-10" dirty="0">
                <a:latin typeface="Cambria" panose="02040503050406030204" pitchFamily="18" charset="0"/>
                <a:ea typeface="Cambria" panose="02040503050406030204" pitchFamily="18" charset="0"/>
              </a:rPr>
              <a:t>received </a:t>
            </a:r>
            <a:r>
              <a:rPr lang="en-US" sz="2400" dirty="0">
                <a:latin typeface="Cambria" panose="02040503050406030204" pitchFamily="18" charset="0"/>
                <a:ea typeface="Cambria" panose="02040503050406030204" pitchFamily="18" charset="0"/>
              </a:rPr>
              <a:t>by</a:t>
            </a:r>
            <a:r>
              <a:rPr lang="en-US" sz="2400" spc="-65" dirty="0">
                <a:latin typeface="Cambria" panose="02040503050406030204" pitchFamily="18" charset="0"/>
                <a:ea typeface="Cambria" panose="02040503050406030204" pitchFamily="18" charset="0"/>
              </a:rPr>
              <a:t> </a:t>
            </a:r>
            <a:r>
              <a:rPr lang="en-US" sz="2400" dirty="0">
                <a:latin typeface="Cambria" panose="02040503050406030204" pitchFamily="18" charset="0"/>
                <a:ea typeface="Cambria" panose="02040503050406030204" pitchFamily="18" charset="0"/>
              </a:rPr>
              <a:t>them</a:t>
            </a:r>
            <a:r>
              <a:rPr lang="en-US" sz="2400" spc="-65" dirty="0">
                <a:latin typeface="Cambria" panose="02040503050406030204" pitchFamily="18" charset="0"/>
                <a:ea typeface="Cambria" panose="02040503050406030204" pitchFamily="18" charset="0"/>
              </a:rPr>
              <a:t> </a:t>
            </a:r>
            <a:r>
              <a:rPr lang="en-US" sz="2400" dirty="0">
                <a:latin typeface="Cambria" panose="02040503050406030204" pitchFamily="18" charset="0"/>
                <a:ea typeface="Cambria" panose="02040503050406030204" pitchFamily="18" charset="0"/>
              </a:rPr>
              <a:t>in</a:t>
            </a:r>
            <a:r>
              <a:rPr lang="en-US" sz="2400" spc="-65" dirty="0">
                <a:latin typeface="Cambria" panose="02040503050406030204" pitchFamily="18" charset="0"/>
                <a:ea typeface="Cambria" panose="02040503050406030204" pitchFamily="18" charset="0"/>
              </a:rPr>
              <a:t> </a:t>
            </a:r>
            <a:r>
              <a:rPr lang="en-US" sz="2400" dirty="0">
                <a:latin typeface="Cambria" panose="02040503050406030204" pitchFamily="18" charset="0"/>
                <a:ea typeface="Cambria" panose="02040503050406030204" pitchFamily="18" charset="0"/>
              </a:rPr>
              <a:t>the</a:t>
            </a:r>
            <a:r>
              <a:rPr lang="en-US" sz="2400" spc="-65" dirty="0">
                <a:latin typeface="Cambria" panose="02040503050406030204" pitchFamily="18" charset="0"/>
                <a:ea typeface="Cambria" panose="02040503050406030204" pitchFamily="18" charset="0"/>
              </a:rPr>
              <a:t> </a:t>
            </a:r>
            <a:r>
              <a:rPr lang="en-US" sz="2400" spc="-10" dirty="0">
                <a:latin typeface="Cambria" panose="02040503050406030204" pitchFamily="18" charset="0"/>
                <a:ea typeface="Cambria" panose="02040503050406030204" pitchFamily="18" charset="0"/>
              </a:rPr>
              <a:t>Form</a:t>
            </a:r>
            <a:r>
              <a:rPr lang="en-US" sz="2400" spc="-65" dirty="0">
                <a:latin typeface="Cambria" panose="02040503050406030204" pitchFamily="18" charset="0"/>
                <a:ea typeface="Cambria" panose="02040503050406030204" pitchFamily="18" charset="0"/>
              </a:rPr>
              <a:t> </a:t>
            </a:r>
            <a:r>
              <a:rPr lang="en-US" sz="2400" spc="-20" dirty="0">
                <a:latin typeface="Cambria" panose="02040503050406030204" pitchFamily="18" charset="0"/>
                <a:ea typeface="Cambria" panose="02040503050406030204" pitchFamily="18" charset="0"/>
              </a:rPr>
              <a:t>10BD</a:t>
            </a:r>
            <a:endParaRPr sz="2400" spc="-20" dirty="0">
              <a:latin typeface="Cambria" panose="02040503050406030204" pitchFamily="18" charset="0"/>
              <a:ea typeface="Cambria" panose="02040503050406030204" pitchFamily="18" charset="0"/>
            </a:endParaRPr>
          </a:p>
          <a:p>
            <a:pPr marL="403225" marR="30480" indent="-343535" algn="just">
              <a:lnSpc>
                <a:spcPct val="100000"/>
              </a:lnSpc>
              <a:spcBef>
                <a:spcPts val="675"/>
              </a:spcBef>
              <a:buFont typeface="Wingdings"/>
              <a:buChar char=""/>
              <a:tabLst>
                <a:tab pos="403225" algn="l"/>
              </a:tabLst>
            </a:pPr>
            <a:r>
              <a:rPr sz="2400" dirty="0">
                <a:latin typeface="Cambria" panose="02040503050406030204" pitchFamily="18" charset="0"/>
                <a:ea typeface="Cambria" panose="02040503050406030204" pitchFamily="18" charset="0"/>
              </a:rPr>
              <a:t>On</a:t>
            </a:r>
            <a:r>
              <a:rPr sz="2400" spc="-75" dirty="0">
                <a:latin typeface="Cambria" panose="02040503050406030204" pitchFamily="18" charset="0"/>
                <a:ea typeface="Cambria" panose="02040503050406030204" pitchFamily="18" charset="0"/>
              </a:rPr>
              <a:t> </a:t>
            </a:r>
            <a:r>
              <a:rPr sz="2400" dirty="0">
                <a:latin typeface="Cambria" panose="02040503050406030204" pitchFamily="18" charset="0"/>
                <a:ea typeface="Cambria" panose="02040503050406030204" pitchFamily="18" charset="0"/>
              </a:rPr>
              <a:t>or</a:t>
            </a:r>
            <a:r>
              <a:rPr sz="2400" spc="-75" dirty="0">
                <a:latin typeface="Cambria" panose="02040503050406030204" pitchFamily="18" charset="0"/>
                <a:ea typeface="Cambria" panose="02040503050406030204" pitchFamily="18" charset="0"/>
              </a:rPr>
              <a:t> </a:t>
            </a:r>
            <a:r>
              <a:rPr sz="2400" dirty="0">
                <a:latin typeface="Cambria" panose="02040503050406030204" pitchFamily="18" charset="0"/>
                <a:ea typeface="Cambria" panose="02040503050406030204" pitchFamily="18" charset="0"/>
              </a:rPr>
              <a:t>before</a:t>
            </a:r>
            <a:r>
              <a:rPr sz="2400" spc="-70" dirty="0">
                <a:latin typeface="Cambria" panose="02040503050406030204" pitchFamily="18" charset="0"/>
                <a:ea typeface="Cambria" panose="02040503050406030204" pitchFamily="18" charset="0"/>
              </a:rPr>
              <a:t> </a:t>
            </a:r>
            <a:r>
              <a:rPr sz="2400" dirty="0">
                <a:latin typeface="Cambria" panose="02040503050406030204" pitchFamily="18" charset="0"/>
                <a:ea typeface="Cambria" panose="02040503050406030204" pitchFamily="18" charset="0"/>
              </a:rPr>
              <a:t>31</a:t>
            </a:r>
            <a:r>
              <a:rPr sz="2400" baseline="25525" dirty="0">
                <a:latin typeface="Cambria" panose="02040503050406030204" pitchFamily="18" charset="0"/>
                <a:ea typeface="Cambria" panose="02040503050406030204" pitchFamily="18" charset="0"/>
              </a:rPr>
              <a:t>st</a:t>
            </a:r>
            <a:r>
              <a:rPr sz="2400" spc="209" baseline="25525" dirty="0">
                <a:latin typeface="Cambria" panose="02040503050406030204" pitchFamily="18" charset="0"/>
                <a:ea typeface="Cambria" panose="02040503050406030204" pitchFamily="18" charset="0"/>
              </a:rPr>
              <a:t> </a:t>
            </a:r>
            <a:r>
              <a:rPr sz="2400" dirty="0">
                <a:latin typeface="Cambria" panose="02040503050406030204" pitchFamily="18" charset="0"/>
                <a:ea typeface="Cambria" panose="02040503050406030204" pitchFamily="18" charset="0"/>
              </a:rPr>
              <a:t>May</a:t>
            </a:r>
            <a:r>
              <a:rPr sz="2400" spc="-75" dirty="0">
                <a:latin typeface="Cambria" panose="02040503050406030204" pitchFamily="18" charset="0"/>
                <a:ea typeface="Cambria" panose="02040503050406030204" pitchFamily="18" charset="0"/>
              </a:rPr>
              <a:t> </a:t>
            </a:r>
            <a:r>
              <a:rPr sz="2400" dirty="0">
                <a:latin typeface="Cambria" panose="02040503050406030204" pitchFamily="18" charset="0"/>
                <a:ea typeface="Cambria" panose="02040503050406030204" pitchFamily="18" charset="0"/>
              </a:rPr>
              <a:t>of</a:t>
            </a:r>
            <a:r>
              <a:rPr sz="2400" spc="-60" dirty="0">
                <a:latin typeface="Cambria" panose="02040503050406030204" pitchFamily="18" charset="0"/>
                <a:ea typeface="Cambria" panose="02040503050406030204" pitchFamily="18" charset="0"/>
              </a:rPr>
              <a:t> </a:t>
            </a:r>
            <a:r>
              <a:rPr sz="2400" dirty="0">
                <a:latin typeface="Cambria" panose="02040503050406030204" pitchFamily="18" charset="0"/>
                <a:ea typeface="Cambria" panose="02040503050406030204" pitchFamily="18" charset="0"/>
              </a:rPr>
              <a:t>the</a:t>
            </a:r>
            <a:r>
              <a:rPr sz="2400" spc="-75" dirty="0">
                <a:latin typeface="Cambria" panose="02040503050406030204" pitchFamily="18" charset="0"/>
                <a:ea typeface="Cambria" panose="02040503050406030204" pitchFamily="18" charset="0"/>
              </a:rPr>
              <a:t> </a:t>
            </a:r>
            <a:r>
              <a:rPr sz="2400" dirty="0">
                <a:latin typeface="Cambria" panose="02040503050406030204" pitchFamily="18" charset="0"/>
                <a:ea typeface="Cambria" panose="02040503050406030204" pitchFamily="18" charset="0"/>
              </a:rPr>
              <a:t>succeeding</a:t>
            </a:r>
            <a:r>
              <a:rPr sz="2400" spc="-75" dirty="0">
                <a:latin typeface="Cambria" panose="02040503050406030204" pitchFamily="18" charset="0"/>
                <a:ea typeface="Cambria" panose="02040503050406030204" pitchFamily="18" charset="0"/>
              </a:rPr>
              <a:t> </a:t>
            </a:r>
            <a:r>
              <a:rPr sz="2400" spc="-10" dirty="0">
                <a:latin typeface="Cambria" panose="02040503050406030204" pitchFamily="18" charset="0"/>
                <a:ea typeface="Cambria" panose="02040503050406030204" pitchFamily="18" charset="0"/>
              </a:rPr>
              <a:t>financial </a:t>
            </a:r>
            <a:r>
              <a:rPr sz="2400" spc="-20" dirty="0">
                <a:latin typeface="Cambria" panose="02040503050406030204" pitchFamily="18" charset="0"/>
                <a:ea typeface="Cambria" panose="02040503050406030204" pitchFamily="18" charset="0"/>
              </a:rPr>
              <a:t>year</a:t>
            </a:r>
            <a:endParaRPr sz="2400" dirty="0">
              <a:latin typeface="Cambria" panose="02040503050406030204" pitchFamily="18" charset="0"/>
              <a:ea typeface="Cambria" panose="02040503050406030204" pitchFamily="18" charset="0"/>
            </a:endParaRPr>
          </a:p>
        </p:txBody>
      </p:sp>
      <p:sp>
        <p:nvSpPr>
          <p:cNvPr id="2" name="Slide Number Placeholder 1">
            <a:extLst>
              <a:ext uri="{FF2B5EF4-FFF2-40B4-BE49-F238E27FC236}">
                <a16:creationId xmlns:a16="http://schemas.microsoft.com/office/drawing/2014/main" id="{70385370-C143-4E8F-B8FB-E636409FC8AA}"/>
              </a:ext>
            </a:extLst>
          </p:cNvPr>
          <p:cNvSpPr>
            <a:spLocks noGrp="1"/>
          </p:cNvSpPr>
          <p:nvPr>
            <p:ph type="sldNum" sz="quarter" idx="12"/>
          </p:nvPr>
        </p:nvSpPr>
        <p:spPr/>
        <p:txBody>
          <a:bodyPr/>
          <a:lstStyle/>
          <a:p>
            <a:fld id="{B6F15528-21DE-4FAA-801E-634DDDAF4B2B}" type="slidenum">
              <a:rPr lang="en-IN" smtClean="0"/>
              <a:t>49</a:t>
            </a:fld>
            <a:endParaRPr lang="en-I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2">
            <a:extLst>
              <a:ext uri="{FF2B5EF4-FFF2-40B4-BE49-F238E27FC236}">
                <a16:creationId xmlns:a16="http://schemas.microsoft.com/office/drawing/2014/main" id="{290D97C0-0C64-2A72-002D-8208BE46A4F7}"/>
              </a:ext>
            </a:extLst>
          </p:cNvPr>
          <p:cNvGrpSpPr/>
          <p:nvPr/>
        </p:nvGrpSpPr>
        <p:grpSpPr>
          <a:xfrm>
            <a:off x="1" y="-1"/>
            <a:ext cx="9143999" cy="1201145"/>
            <a:chOff x="0" y="0"/>
            <a:chExt cx="4638802" cy="539694"/>
          </a:xfrm>
        </p:grpSpPr>
        <p:sp>
          <p:nvSpPr>
            <p:cNvPr id="9" name="Freeform 3">
              <a:extLst>
                <a:ext uri="{FF2B5EF4-FFF2-40B4-BE49-F238E27FC236}">
                  <a16:creationId xmlns:a16="http://schemas.microsoft.com/office/drawing/2014/main" id="{270FA0D9-87EA-D508-2CBE-0DFCF0A43806}"/>
                </a:ext>
              </a:extLst>
            </p:cNvPr>
            <p:cNvSpPr/>
            <p:nvPr/>
          </p:nvSpPr>
          <p:spPr>
            <a:xfrm>
              <a:off x="0" y="0"/>
              <a:ext cx="4638803" cy="539694"/>
            </a:xfrm>
            <a:custGeom>
              <a:avLst/>
              <a:gdLst/>
              <a:ahLst/>
              <a:cxnLst/>
              <a:rect l="l" t="t" r="r" b="b"/>
              <a:pathLst>
                <a:path w="4638803" h="539694">
                  <a:moveTo>
                    <a:pt x="0" y="0"/>
                  </a:moveTo>
                  <a:lnTo>
                    <a:pt x="4638803" y="0"/>
                  </a:lnTo>
                  <a:lnTo>
                    <a:pt x="4638803" y="539694"/>
                  </a:lnTo>
                  <a:lnTo>
                    <a:pt x="0" y="539694"/>
                  </a:lnTo>
                  <a:close/>
                </a:path>
              </a:pathLst>
            </a:custGeom>
            <a:solidFill>
              <a:srgbClr val="113084"/>
            </a:solidFill>
          </p:spPr>
        </p:sp>
        <p:sp>
          <p:nvSpPr>
            <p:cNvPr id="10" name="TextBox 4">
              <a:extLst>
                <a:ext uri="{FF2B5EF4-FFF2-40B4-BE49-F238E27FC236}">
                  <a16:creationId xmlns:a16="http://schemas.microsoft.com/office/drawing/2014/main" id="{BA032A40-1A44-BE6A-4AD2-4422619A7CEE}"/>
                </a:ext>
              </a:extLst>
            </p:cNvPr>
            <p:cNvSpPr txBox="1"/>
            <p:nvPr/>
          </p:nvSpPr>
          <p:spPr>
            <a:xfrm>
              <a:off x="0" y="-38100"/>
              <a:ext cx="4638802" cy="577794"/>
            </a:xfrm>
            <a:prstGeom prst="rect">
              <a:avLst/>
            </a:prstGeom>
          </p:spPr>
          <p:txBody>
            <a:bodyPr lIns="50800" tIns="50800" rIns="50800" bIns="50800" rtlCol="0" anchor="ctr"/>
            <a:lstStyle/>
            <a:p>
              <a:pPr algn="ctr">
                <a:lnSpc>
                  <a:spcPts val="2100"/>
                </a:lnSpc>
              </a:pPr>
              <a:endParaRPr/>
            </a:p>
          </p:txBody>
        </p:sp>
      </p:grpSp>
      <p:sp>
        <p:nvSpPr>
          <p:cNvPr id="6" name="object 6"/>
          <p:cNvSpPr txBox="1"/>
          <p:nvPr/>
        </p:nvSpPr>
        <p:spPr>
          <a:xfrm>
            <a:off x="594159" y="1727894"/>
            <a:ext cx="7951470" cy="2680862"/>
          </a:xfrm>
          <a:prstGeom prst="rect">
            <a:avLst/>
          </a:prstGeom>
        </p:spPr>
        <p:txBody>
          <a:bodyPr vert="horz" wrap="square" lIns="0" tIns="79375" rIns="0" bIns="0" rtlCol="0">
            <a:spAutoFit/>
          </a:bodyPr>
          <a:lstStyle/>
          <a:p>
            <a:pPr marL="12700" algn="just">
              <a:lnSpc>
                <a:spcPct val="100000"/>
              </a:lnSpc>
              <a:spcBef>
                <a:spcPts val="625"/>
              </a:spcBef>
            </a:pPr>
            <a:r>
              <a:rPr lang="en-US" sz="2000" dirty="0">
                <a:latin typeface="Cambria"/>
                <a:cs typeface="Cambria"/>
              </a:rPr>
              <a:t>Tax and Registration Considerations for All Types:</a:t>
            </a:r>
          </a:p>
          <a:p>
            <a:pPr marL="355600" indent="-342900" algn="just">
              <a:lnSpc>
                <a:spcPct val="100000"/>
              </a:lnSpc>
              <a:spcBef>
                <a:spcPts val="625"/>
              </a:spcBef>
              <a:buFont typeface="Wingdings" panose="05000000000000000000" pitchFamily="2" charset="2"/>
              <a:buChar char="§"/>
            </a:pPr>
            <a:r>
              <a:rPr lang="en-US" sz="2000" dirty="0">
                <a:latin typeface="Cambria"/>
                <a:cs typeface="Cambria"/>
              </a:rPr>
              <a:t>PAN &amp; TAN: Mandatory</a:t>
            </a:r>
          </a:p>
          <a:p>
            <a:pPr marL="355600" indent="-342900" algn="just">
              <a:lnSpc>
                <a:spcPct val="100000"/>
              </a:lnSpc>
              <a:spcBef>
                <a:spcPts val="625"/>
              </a:spcBef>
              <a:buFont typeface="Wingdings" panose="05000000000000000000" pitchFamily="2" charset="2"/>
              <a:buChar char="§"/>
            </a:pPr>
            <a:r>
              <a:rPr lang="en-US" sz="2000" dirty="0">
                <a:latin typeface="Cambria"/>
                <a:cs typeface="Cambria"/>
              </a:rPr>
              <a:t>12AB registration: For claiming exemption under Sections 11 &amp; 12</a:t>
            </a:r>
          </a:p>
          <a:p>
            <a:pPr marL="355600" indent="-342900" algn="just">
              <a:lnSpc>
                <a:spcPct val="100000"/>
              </a:lnSpc>
              <a:spcBef>
                <a:spcPts val="625"/>
              </a:spcBef>
              <a:buFont typeface="Wingdings" panose="05000000000000000000" pitchFamily="2" charset="2"/>
              <a:buChar char="§"/>
            </a:pPr>
            <a:r>
              <a:rPr lang="en-US" sz="2000" dirty="0">
                <a:latin typeface="Cambria"/>
                <a:cs typeface="Cambria"/>
              </a:rPr>
              <a:t>80G registration: For donor’s benefit</a:t>
            </a:r>
          </a:p>
          <a:p>
            <a:pPr marL="355600" indent="-342900" algn="just">
              <a:lnSpc>
                <a:spcPct val="100000"/>
              </a:lnSpc>
              <a:spcBef>
                <a:spcPts val="625"/>
              </a:spcBef>
              <a:buFont typeface="Wingdings" panose="05000000000000000000" pitchFamily="2" charset="2"/>
              <a:buChar char="§"/>
            </a:pPr>
            <a:r>
              <a:rPr lang="en-US" sz="2000" dirty="0">
                <a:latin typeface="Cambria"/>
                <a:cs typeface="Cambria"/>
              </a:rPr>
              <a:t>FCRA registration: Mandatory for receiving foreign donations</a:t>
            </a:r>
          </a:p>
          <a:p>
            <a:pPr marL="355600" indent="-342900" algn="just">
              <a:lnSpc>
                <a:spcPct val="100000"/>
              </a:lnSpc>
              <a:spcBef>
                <a:spcPts val="625"/>
              </a:spcBef>
              <a:buFont typeface="Wingdings" panose="05000000000000000000" pitchFamily="2" charset="2"/>
              <a:buChar char="§"/>
            </a:pPr>
            <a:r>
              <a:rPr lang="en-US" sz="2000" dirty="0">
                <a:latin typeface="Cambria"/>
                <a:cs typeface="Cambria"/>
              </a:rPr>
              <a:t>GST: Required if supplying services &gt; ₹20 lakh (₹10 lakh in NE/Hilly states)</a:t>
            </a:r>
          </a:p>
        </p:txBody>
      </p:sp>
      <p:grpSp>
        <p:nvGrpSpPr>
          <p:cNvPr id="11" name="Group 5">
            <a:extLst>
              <a:ext uri="{FF2B5EF4-FFF2-40B4-BE49-F238E27FC236}">
                <a16:creationId xmlns:a16="http://schemas.microsoft.com/office/drawing/2014/main" id="{06F87D18-D8EA-DA84-FBBA-2029F14CA9EA}"/>
              </a:ext>
            </a:extLst>
          </p:cNvPr>
          <p:cNvGrpSpPr/>
          <p:nvPr/>
        </p:nvGrpSpPr>
        <p:grpSpPr>
          <a:xfrm>
            <a:off x="7924801" y="-84797"/>
            <a:ext cx="2823385" cy="1512734"/>
            <a:chOff x="0" y="0"/>
            <a:chExt cx="6062201" cy="4399214"/>
          </a:xfrm>
        </p:grpSpPr>
        <p:grpSp>
          <p:nvGrpSpPr>
            <p:cNvPr id="12" name="Group 6">
              <a:extLst>
                <a:ext uri="{FF2B5EF4-FFF2-40B4-BE49-F238E27FC236}">
                  <a16:creationId xmlns:a16="http://schemas.microsoft.com/office/drawing/2014/main" id="{5A34984B-28FA-D9F8-4455-FB5B21C6310C}"/>
                </a:ext>
              </a:extLst>
            </p:cNvPr>
            <p:cNvGrpSpPr/>
            <p:nvPr/>
          </p:nvGrpSpPr>
          <p:grpSpPr>
            <a:xfrm>
              <a:off x="818654" y="1371600"/>
              <a:ext cx="3897909" cy="1667012"/>
              <a:chOff x="0" y="0"/>
              <a:chExt cx="769957" cy="329286"/>
            </a:xfrm>
          </p:grpSpPr>
          <p:sp>
            <p:nvSpPr>
              <p:cNvPr id="19" name="Freeform 7">
                <a:extLst>
                  <a:ext uri="{FF2B5EF4-FFF2-40B4-BE49-F238E27FC236}">
                    <a16:creationId xmlns:a16="http://schemas.microsoft.com/office/drawing/2014/main" id="{1241FEA8-20A2-724E-377B-FA0A8947F68E}"/>
                  </a:ext>
                </a:extLst>
              </p:cNvPr>
              <p:cNvSpPr/>
              <p:nvPr/>
            </p:nvSpPr>
            <p:spPr>
              <a:xfrm>
                <a:off x="0" y="0"/>
                <a:ext cx="769957" cy="329286"/>
              </a:xfrm>
              <a:custGeom>
                <a:avLst/>
                <a:gdLst/>
                <a:ahLst/>
                <a:cxnLst/>
                <a:rect l="l" t="t" r="r" b="b"/>
                <a:pathLst>
                  <a:path w="769957" h="329286">
                    <a:moveTo>
                      <a:pt x="203200" y="0"/>
                    </a:moveTo>
                    <a:lnTo>
                      <a:pt x="769957" y="0"/>
                    </a:lnTo>
                    <a:lnTo>
                      <a:pt x="566757" y="329286"/>
                    </a:lnTo>
                    <a:lnTo>
                      <a:pt x="0" y="329286"/>
                    </a:lnTo>
                    <a:lnTo>
                      <a:pt x="203200" y="0"/>
                    </a:lnTo>
                    <a:close/>
                  </a:path>
                </a:pathLst>
              </a:custGeom>
              <a:solidFill>
                <a:srgbClr val="FFFFFF"/>
              </a:solidFill>
            </p:spPr>
          </p:sp>
          <p:sp>
            <p:nvSpPr>
              <p:cNvPr id="20" name="TextBox 8">
                <a:extLst>
                  <a:ext uri="{FF2B5EF4-FFF2-40B4-BE49-F238E27FC236}">
                    <a16:creationId xmlns:a16="http://schemas.microsoft.com/office/drawing/2014/main" id="{8A952DFC-6355-9BF6-4EBF-020F81942821}"/>
                  </a:ext>
                </a:extLst>
              </p:cNvPr>
              <p:cNvSpPr txBox="1"/>
              <p:nvPr/>
            </p:nvSpPr>
            <p:spPr>
              <a:xfrm>
                <a:off x="101600" y="-38100"/>
                <a:ext cx="566757" cy="367386"/>
              </a:xfrm>
              <a:prstGeom prst="rect">
                <a:avLst/>
              </a:prstGeom>
            </p:spPr>
            <p:txBody>
              <a:bodyPr lIns="50800" tIns="50800" rIns="50800" bIns="50800" rtlCol="0" anchor="ctr"/>
              <a:lstStyle/>
              <a:p>
                <a:pPr algn="ctr">
                  <a:lnSpc>
                    <a:spcPts val="2100"/>
                  </a:lnSpc>
                </a:pPr>
                <a:endParaRPr/>
              </a:p>
            </p:txBody>
          </p:sp>
        </p:grpSp>
        <p:grpSp>
          <p:nvGrpSpPr>
            <p:cNvPr id="13" name="Group 9">
              <a:extLst>
                <a:ext uri="{FF2B5EF4-FFF2-40B4-BE49-F238E27FC236}">
                  <a16:creationId xmlns:a16="http://schemas.microsoft.com/office/drawing/2014/main" id="{0E313B37-C64D-F9A3-FF47-F7517DEE3D7B}"/>
                </a:ext>
              </a:extLst>
            </p:cNvPr>
            <p:cNvGrpSpPr/>
            <p:nvPr/>
          </p:nvGrpSpPr>
          <p:grpSpPr>
            <a:xfrm>
              <a:off x="0" y="2732202"/>
              <a:ext cx="4379947" cy="1667012"/>
              <a:chOff x="0" y="0"/>
              <a:chExt cx="865175" cy="329286"/>
            </a:xfrm>
          </p:grpSpPr>
          <p:sp>
            <p:nvSpPr>
              <p:cNvPr id="17" name="Freeform 10">
                <a:extLst>
                  <a:ext uri="{FF2B5EF4-FFF2-40B4-BE49-F238E27FC236}">
                    <a16:creationId xmlns:a16="http://schemas.microsoft.com/office/drawing/2014/main" id="{50982DD7-67BB-DF9C-8E3C-642C968329BD}"/>
                  </a:ext>
                </a:extLst>
              </p:cNvPr>
              <p:cNvSpPr/>
              <p:nvPr/>
            </p:nvSpPr>
            <p:spPr>
              <a:xfrm>
                <a:off x="0" y="0"/>
                <a:ext cx="865175" cy="329286"/>
              </a:xfrm>
              <a:custGeom>
                <a:avLst/>
                <a:gdLst/>
                <a:ahLst/>
                <a:cxnLst/>
                <a:rect l="l" t="t" r="r" b="b"/>
                <a:pathLst>
                  <a:path w="865175" h="329286">
                    <a:moveTo>
                      <a:pt x="203200" y="0"/>
                    </a:moveTo>
                    <a:lnTo>
                      <a:pt x="865175" y="0"/>
                    </a:lnTo>
                    <a:lnTo>
                      <a:pt x="661975" y="329286"/>
                    </a:lnTo>
                    <a:lnTo>
                      <a:pt x="0" y="329286"/>
                    </a:lnTo>
                    <a:lnTo>
                      <a:pt x="203200" y="0"/>
                    </a:lnTo>
                    <a:close/>
                  </a:path>
                </a:pathLst>
              </a:custGeom>
              <a:solidFill>
                <a:srgbClr val="FFFFFF"/>
              </a:solidFill>
            </p:spPr>
          </p:sp>
          <p:sp>
            <p:nvSpPr>
              <p:cNvPr id="18" name="TextBox 11">
                <a:extLst>
                  <a:ext uri="{FF2B5EF4-FFF2-40B4-BE49-F238E27FC236}">
                    <a16:creationId xmlns:a16="http://schemas.microsoft.com/office/drawing/2014/main" id="{E21AEC9C-A4C4-E7B3-FDD9-3636CAC4F3A8}"/>
                  </a:ext>
                </a:extLst>
              </p:cNvPr>
              <p:cNvSpPr txBox="1"/>
              <p:nvPr/>
            </p:nvSpPr>
            <p:spPr>
              <a:xfrm>
                <a:off x="101600" y="-38100"/>
                <a:ext cx="661975" cy="367386"/>
              </a:xfrm>
              <a:prstGeom prst="rect">
                <a:avLst/>
              </a:prstGeom>
            </p:spPr>
            <p:txBody>
              <a:bodyPr lIns="50800" tIns="50800" rIns="50800" bIns="50800" rtlCol="0" anchor="ctr"/>
              <a:lstStyle/>
              <a:p>
                <a:pPr algn="ctr">
                  <a:lnSpc>
                    <a:spcPts val="2100"/>
                  </a:lnSpc>
                </a:pPr>
                <a:endParaRPr/>
              </a:p>
            </p:txBody>
          </p:sp>
        </p:grpSp>
        <p:grpSp>
          <p:nvGrpSpPr>
            <p:cNvPr id="14" name="Group 12">
              <a:extLst>
                <a:ext uri="{FF2B5EF4-FFF2-40B4-BE49-F238E27FC236}">
                  <a16:creationId xmlns:a16="http://schemas.microsoft.com/office/drawing/2014/main" id="{0F26236D-E5D8-CA76-B682-DEFC30B0159D}"/>
                </a:ext>
              </a:extLst>
            </p:cNvPr>
            <p:cNvGrpSpPr/>
            <p:nvPr/>
          </p:nvGrpSpPr>
          <p:grpSpPr>
            <a:xfrm>
              <a:off x="1682254" y="0"/>
              <a:ext cx="4379947" cy="1667012"/>
              <a:chOff x="0" y="0"/>
              <a:chExt cx="865175" cy="329286"/>
            </a:xfrm>
          </p:grpSpPr>
          <p:sp>
            <p:nvSpPr>
              <p:cNvPr id="15" name="Freeform 13">
                <a:extLst>
                  <a:ext uri="{FF2B5EF4-FFF2-40B4-BE49-F238E27FC236}">
                    <a16:creationId xmlns:a16="http://schemas.microsoft.com/office/drawing/2014/main" id="{C3033C5E-D74C-36BB-821B-2D77AE454CAA}"/>
                  </a:ext>
                </a:extLst>
              </p:cNvPr>
              <p:cNvSpPr/>
              <p:nvPr/>
            </p:nvSpPr>
            <p:spPr>
              <a:xfrm>
                <a:off x="0" y="0"/>
                <a:ext cx="865175" cy="329286"/>
              </a:xfrm>
              <a:custGeom>
                <a:avLst/>
                <a:gdLst/>
                <a:ahLst/>
                <a:cxnLst/>
                <a:rect l="l" t="t" r="r" b="b"/>
                <a:pathLst>
                  <a:path w="865175" h="329286">
                    <a:moveTo>
                      <a:pt x="203200" y="0"/>
                    </a:moveTo>
                    <a:lnTo>
                      <a:pt x="865175" y="0"/>
                    </a:lnTo>
                    <a:lnTo>
                      <a:pt x="661975" y="329286"/>
                    </a:lnTo>
                    <a:lnTo>
                      <a:pt x="0" y="329286"/>
                    </a:lnTo>
                    <a:lnTo>
                      <a:pt x="203200" y="0"/>
                    </a:lnTo>
                    <a:close/>
                  </a:path>
                </a:pathLst>
              </a:custGeom>
              <a:solidFill>
                <a:srgbClr val="FFFFFF"/>
              </a:solidFill>
            </p:spPr>
          </p:sp>
          <p:sp>
            <p:nvSpPr>
              <p:cNvPr id="16" name="TextBox 14">
                <a:extLst>
                  <a:ext uri="{FF2B5EF4-FFF2-40B4-BE49-F238E27FC236}">
                    <a16:creationId xmlns:a16="http://schemas.microsoft.com/office/drawing/2014/main" id="{68CF85F6-0B74-81C5-AF2C-2D99023D99AA}"/>
                  </a:ext>
                </a:extLst>
              </p:cNvPr>
              <p:cNvSpPr txBox="1"/>
              <p:nvPr/>
            </p:nvSpPr>
            <p:spPr>
              <a:xfrm>
                <a:off x="101600" y="-38100"/>
                <a:ext cx="661975" cy="367386"/>
              </a:xfrm>
              <a:prstGeom prst="rect">
                <a:avLst/>
              </a:prstGeom>
            </p:spPr>
            <p:txBody>
              <a:bodyPr lIns="50800" tIns="50800" rIns="50800" bIns="50800" rtlCol="0" anchor="ctr"/>
              <a:lstStyle/>
              <a:p>
                <a:pPr algn="ctr">
                  <a:lnSpc>
                    <a:spcPts val="2100"/>
                  </a:lnSpc>
                </a:pPr>
                <a:endParaRPr/>
              </a:p>
            </p:txBody>
          </p:sp>
        </p:grpSp>
      </p:grpSp>
      <p:grpSp>
        <p:nvGrpSpPr>
          <p:cNvPr id="21" name="Group 15">
            <a:extLst>
              <a:ext uri="{FF2B5EF4-FFF2-40B4-BE49-F238E27FC236}">
                <a16:creationId xmlns:a16="http://schemas.microsoft.com/office/drawing/2014/main" id="{81A4907E-53D1-2C55-585E-60C809905FAE}"/>
              </a:ext>
            </a:extLst>
          </p:cNvPr>
          <p:cNvGrpSpPr/>
          <p:nvPr/>
        </p:nvGrpSpPr>
        <p:grpSpPr>
          <a:xfrm>
            <a:off x="7984186" y="286611"/>
            <a:ext cx="1134414" cy="673463"/>
            <a:chOff x="0" y="0"/>
            <a:chExt cx="406400" cy="329286"/>
          </a:xfrm>
        </p:grpSpPr>
        <p:sp>
          <p:nvSpPr>
            <p:cNvPr id="22" name="Freeform 16">
              <a:extLst>
                <a:ext uri="{FF2B5EF4-FFF2-40B4-BE49-F238E27FC236}">
                  <a16:creationId xmlns:a16="http://schemas.microsoft.com/office/drawing/2014/main" id="{A8EC5691-BEB4-D442-5289-E15DA2E5AEC0}"/>
                </a:ext>
              </a:extLst>
            </p:cNvPr>
            <p:cNvSpPr/>
            <p:nvPr/>
          </p:nvSpPr>
          <p:spPr>
            <a:xfrm>
              <a:off x="0" y="0"/>
              <a:ext cx="406400" cy="329286"/>
            </a:xfrm>
            <a:custGeom>
              <a:avLst/>
              <a:gdLst/>
              <a:ahLst/>
              <a:cxnLst/>
              <a:rect l="l" t="t" r="r" b="b"/>
              <a:pathLst>
                <a:path w="406400" h="329286">
                  <a:moveTo>
                    <a:pt x="203200" y="0"/>
                  </a:moveTo>
                  <a:lnTo>
                    <a:pt x="406400" y="0"/>
                  </a:lnTo>
                  <a:lnTo>
                    <a:pt x="203200" y="329286"/>
                  </a:lnTo>
                  <a:lnTo>
                    <a:pt x="0" y="329286"/>
                  </a:lnTo>
                  <a:lnTo>
                    <a:pt x="203200" y="0"/>
                  </a:lnTo>
                  <a:close/>
                </a:path>
              </a:pathLst>
            </a:custGeom>
            <a:solidFill>
              <a:srgbClr val="FFC61A"/>
            </a:solidFill>
          </p:spPr>
        </p:sp>
        <p:sp>
          <p:nvSpPr>
            <p:cNvPr id="23" name="TextBox 17">
              <a:extLst>
                <a:ext uri="{FF2B5EF4-FFF2-40B4-BE49-F238E27FC236}">
                  <a16:creationId xmlns:a16="http://schemas.microsoft.com/office/drawing/2014/main" id="{766028AD-E13F-F0C8-86ED-EA565C19B55E}"/>
                </a:ext>
              </a:extLst>
            </p:cNvPr>
            <p:cNvSpPr txBox="1"/>
            <p:nvPr/>
          </p:nvSpPr>
          <p:spPr>
            <a:xfrm>
              <a:off x="101600" y="-38100"/>
              <a:ext cx="203200" cy="367386"/>
            </a:xfrm>
            <a:prstGeom prst="rect">
              <a:avLst/>
            </a:prstGeom>
          </p:spPr>
          <p:txBody>
            <a:bodyPr lIns="50800" tIns="50800" rIns="50800" bIns="50800" rtlCol="0" anchor="ctr"/>
            <a:lstStyle/>
            <a:p>
              <a:pPr algn="ctr">
                <a:lnSpc>
                  <a:spcPts val="2100"/>
                </a:lnSpc>
              </a:pPr>
              <a:endParaRPr/>
            </a:p>
          </p:txBody>
        </p:sp>
      </p:grpSp>
      <p:sp>
        <p:nvSpPr>
          <p:cNvPr id="26" name="object 5">
            <a:extLst>
              <a:ext uri="{FF2B5EF4-FFF2-40B4-BE49-F238E27FC236}">
                <a16:creationId xmlns:a16="http://schemas.microsoft.com/office/drawing/2014/main" id="{ADF5A41D-413C-4225-95AE-8B8D874DA422}"/>
              </a:ext>
            </a:extLst>
          </p:cNvPr>
          <p:cNvSpPr txBox="1">
            <a:spLocks noGrp="1"/>
          </p:cNvSpPr>
          <p:nvPr>
            <p:ph type="title"/>
          </p:nvPr>
        </p:nvSpPr>
        <p:spPr>
          <a:xfrm>
            <a:off x="905908" y="63253"/>
            <a:ext cx="6704068" cy="1120178"/>
          </a:xfrm>
          <a:prstGeom prst="rect">
            <a:avLst/>
          </a:prstGeom>
        </p:spPr>
        <p:txBody>
          <a:bodyPr vert="horz" wrap="square" lIns="0" tIns="12065" rIns="0" bIns="0" rtlCol="0">
            <a:spAutoFit/>
          </a:bodyPr>
          <a:lstStyle/>
          <a:p>
            <a:pPr marL="12700">
              <a:lnSpc>
                <a:spcPct val="100000"/>
              </a:lnSpc>
              <a:spcBef>
                <a:spcPts val="95"/>
              </a:spcBef>
            </a:pPr>
            <a:r>
              <a:rPr lang="en-IN" sz="3600" dirty="0"/>
              <a:t>Legal Structure for Non–Profit Entities</a:t>
            </a:r>
            <a:endParaRPr sz="3600" b="1" dirty="0">
              <a:solidFill>
                <a:schemeClr val="bg1"/>
              </a:solidFill>
            </a:endParaRPr>
          </a:p>
        </p:txBody>
      </p:sp>
      <p:sp>
        <p:nvSpPr>
          <p:cNvPr id="7" name="Slide Number Placeholder 6">
            <a:extLst>
              <a:ext uri="{FF2B5EF4-FFF2-40B4-BE49-F238E27FC236}">
                <a16:creationId xmlns:a16="http://schemas.microsoft.com/office/drawing/2014/main" id="{91DEEA56-34E0-4FD5-AFB3-E3A644110F3C}"/>
              </a:ext>
            </a:extLst>
          </p:cNvPr>
          <p:cNvSpPr>
            <a:spLocks noGrp="1"/>
          </p:cNvSpPr>
          <p:nvPr>
            <p:ph type="sldNum" sz="quarter" idx="12"/>
          </p:nvPr>
        </p:nvSpPr>
        <p:spPr/>
        <p:txBody>
          <a:bodyPr/>
          <a:lstStyle/>
          <a:p>
            <a:fld id="{B6F15528-21DE-4FAA-801E-634DDDAF4B2B}" type="slidenum">
              <a:rPr lang="en-IN" smtClean="0"/>
              <a:t>5</a:t>
            </a:fld>
            <a:endParaRPr lang="en-IN"/>
          </a:p>
        </p:txBody>
      </p:sp>
    </p:spTree>
    <p:extLst>
      <p:ext uri="{BB962C8B-B14F-4D97-AF65-F5344CB8AC3E}">
        <p14:creationId xmlns:p14="http://schemas.microsoft.com/office/powerpoint/2010/main" val="170921495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2084070" y="1752600"/>
            <a:ext cx="4975860" cy="1245870"/>
          </a:xfrm>
          <a:prstGeom prst="rect">
            <a:avLst/>
          </a:prstGeom>
        </p:spPr>
        <p:txBody>
          <a:bodyPr vert="horz" wrap="square" lIns="0" tIns="13335" rIns="0" bIns="0" rtlCol="0">
            <a:spAutoFit/>
          </a:bodyPr>
          <a:lstStyle/>
          <a:p>
            <a:pPr marL="12700">
              <a:lnSpc>
                <a:spcPct val="100000"/>
              </a:lnSpc>
              <a:spcBef>
                <a:spcPts val="105"/>
              </a:spcBef>
            </a:pPr>
            <a:r>
              <a:rPr lang="en-US" sz="8000" dirty="0">
                <a:solidFill>
                  <a:srgbClr val="002060"/>
                </a:solidFill>
              </a:rPr>
              <a:t>Case Laws</a:t>
            </a:r>
            <a:endParaRPr sz="8000" dirty="0">
              <a:solidFill>
                <a:srgbClr val="002060"/>
              </a:solidFill>
            </a:endParaRPr>
          </a:p>
        </p:txBody>
      </p:sp>
      <p:sp>
        <p:nvSpPr>
          <p:cNvPr id="7" name="object 4">
            <a:extLst>
              <a:ext uri="{FF2B5EF4-FFF2-40B4-BE49-F238E27FC236}">
                <a16:creationId xmlns:a16="http://schemas.microsoft.com/office/drawing/2014/main" id="{DF299ACB-E99F-4AC5-B33B-F93E637598BD}"/>
              </a:ext>
            </a:extLst>
          </p:cNvPr>
          <p:cNvSpPr txBox="1"/>
          <p:nvPr/>
        </p:nvSpPr>
        <p:spPr>
          <a:xfrm>
            <a:off x="381000" y="3845678"/>
            <a:ext cx="3657600" cy="1410643"/>
          </a:xfrm>
          <a:prstGeom prst="rect">
            <a:avLst/>
          </a:prstGeom>
        </p:spPr>
        <p:txBody>
          <a:bodyPr vert="horz" wrap="square" lIns="0" tIns="12700" rIns="0" bIns="0" rtlCol="0">
            <a:spAutoFit/>
          </a:bodyPr>
          <a:lstStyle/>
          <a:p>
            <a:pPr marL="446405" marR="437515" algn="ctr">
              <a:lnSpc>
                <a:spcPct val="100000"/>
              </a:lnSpc>
              <a:spcBef>
                <a:spcPts val="100"/>
              </a:spcBef>
            </a:pPr>
            <a:r>
              <a:rPr lang="en-US" dirty="0">
                <a:latin typeface="Cambria"/>
                <a:cs typeface="Cambria"/>
              </a:rPr>
              <a:t>Supreme Court of India </a:t>
            </a:r>
          </a:p>
          <a:p>
            <a:pPr marL="446405" marR="437515" algn="ctr">
              <a:lnSpc>
                <a:spcPct val="100000"/>
              </a:lnSpc>
              <a:spcBef>
                <a:spcPts val="100"/>
              </a:spcBef>
            </a:pPr>
            <a:r>
              <a:rPr lang="en-US" dirty="0">
                <a:latin typeface="Cambria"/>
                <a:cs typeface="Cambria"/>
              </a:rPr>
              <a:t>New Noble Educational Society v. Chief Commissioner of Income Tax</a:t>
            </a:r>
            <a:endParaRPr dirty="0">
              <a:latin typeface="Cambria"/>
              <a:cs typeface="Cambria"/>
            </a:endParaRPr>
          </a:p>
        </p:txBody>
      </p:sp>
      <p:sp>
        <p:nvSpPr>
          <p:cNvPr id="8" name="object 4">
            <a:extLst>
              <a:ext uri="{FF2B5EF4-FFF2-40B4-BE49-F238E27FC236}">
                <a16:creationId xmlns:a16="http://schemas.microsoft.com/office/drawing/2014/main" id="{888307FB-103F-4162-86E7-DF2D049D3E08}"/>
              </a:ext>
            </a:extLst>
          </p:cNvPr>
          <p:cNvSpPr txBox="1"/>
          <p:nvPr/>
        </p:nvSpPr>
        <p:spPr>
          <a:xfrm>
            <a:off x="5088612" y="3845534"/>
            <a:ext cx="3657600" cy="1410643"/>
          </a:xfrm>
          <a:prstGeom prst="rect">
            <a:avLst/>
          </a:prstGeom>
        </p:spPr>
        <p:txBody>
          <a:bodyPr vert="horz" wrap="square" lIns="0" tIns="12700" rIns="0" bIns="0" rtlCol="0">
            <a:spAutoFit/>
          </a:bodyPr>
          <a:lstStyle/>
          <a:p>
            <a:pPr marL="446405" marR="437515" algn="ctr">
              <a:lnSpc>
                <a:spcPct val="100000"/>
              </a:lnSpc>
              <a:spcBef>
                <a:spcPts val="100"/>
              </a:spcBef>
            </a:pPr>
            <a:r>
              <a:rPr lang="en-US" dirty="0">
                <a:latin typeface="Cambria"/>
                <a:cs typeface="Cambria"/>
              </a:rPr>
              <a:t>Supreme Court of India </a:t>
            </a:r>
          </a:p>
          <a:p>
            <a:pPr marL="446405" marR="437515" algn="ctr">
              <a:lnSpc>
                <a:spcPct val="100000"/>
              </a:lnSpc>
              <a:spcBef>
                <a:spcPts val="100"/>
              </a:spcBef>
            </a:pPr>
            <a:r>
              <a:rPr lang="en-US" dirty="0">
                <a:latin typeface="Cambria"/>
                <a:cs typeface="Cambria"/>
              </a:rPr>
              <a:t>Assistant Commissioner of Income-tax (Exemptions) v. Ahmedabad Urban Development Authority</a:t>
            </a:r>
            <a:endParaRPr dirty="0">
              <a:latin typeface="Cambria"/>
              <a:cs typeface="Cambria"/>
            </a:endParaRPr>
          </a:p>
        </p:txBody>
      </p:sp>
      <p:sp>
        <p:nvSpPr>
          <p:cNvPr id="9" name="object 8">
            <a:extLst>
              <a:ext uri="{FF2B5EF4-FFF2-40B4-BE49-F238E27FC236}">
                <a16:creationId xmlns:a16="http://schemas.microsoft.com/office/drawing/2014/main" id="{DF4774C2-2B6A-40A3-AF91-8412F3390BF0}"/>
              </a:ext>
            </a:extLst>
          </p:cNvPr>
          <p:cNvSpPr txBox="1">
            <a:spLocks/>
          </p:cNvSpPr>
          <p:nvPr/>
        </p:nvSpPr>
        <p:spPr>
          <a:xfrm>
            <a:off x="1828800" y="3276600"/>
            <a:ext cx="762000" cy="400904"/>
          </a:xfrm>
          <a:prstGeom prst="rect">
            <a:avLst/>
          </a:prstGeom>
        </p:spPr>
        <p:txBody>
          <a:bodyPr vert="horz" wrap="square" lIns="0" tIns="122707"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41300">
              <a:spcBef>
                <a:spcPts val="35"/>
              </a:spcBef>
            </a:pPr>
            <a:r>
              <a:rPr lang="en-US" spc="-10" dirty="0"/>
              <a:t>(</a:t>
            </a:r>
            <a:r>
              <a:rPr lang="en-IN" spc="-10" dirty="0"/>
              <a:t>1)</a:t>
            </a:r>
          </a:p>
        </p:txBody>
      </p:sp>
      <p:sp>
        <p:nvSpPr>
          <p:cNvPr id="10" name="object 8">
            <a:extLst>
              <a:ext uri="{FF2B5EF4-FFF2-40B4-BE49-F238E27FC236}">
                <a16:creationId xmlns:a16="http://schemas.microsoft.com/office/drawing/2014/main" id="{E3283B35-D3A6-4F77-95F1-C6542478F1E9}"/>
              </a:ext>
            </a:extLst>
          </p:cNvPr>
          <p:cNvSpPr txBox="1">
            <a:spLocks/>
          </p:cNvSpPr>
          <p:nvPr/>
        </p:nvSpPr>
        <p:spPr>
          <a:xfrm>
            <a:off x="6678930" y="3276600"/>
            <a:ext cx="762000" cy="400904"/>
          </a:xfrm>
          <a:prstGeom prst="rect">
            <a:avLst/>
          </a:prstGeom>
        </p:spPr>
        <p:txBody>
          <a:bodyPr vert="horz" wrap="square" lIns="0" tIns="122707"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41300">
              <a:spcBef>
                <a:spcPts val="35"/>
              </a:spcBef>
            </a:pPr>
            <a:r>
              <a:rPr lang="en-US" spc="-10" dirty="0"/>
              <a:t>(</a:t>
            </a:r>
            <a:r>
              <a:rPr lang="en-IN" spc="-10" dirty="0"/>
              <a:t>2)</a:t>
            </a:r>
          </a:p>
        </p:txBody>
      </p:sp>
      <p:sp>
        <p:nvSpPr>
          <p:cNvPr id="11" name="Slide Number Placeholder 10">
            <a:extLst>
              <a:ext uri="{FF2B5EF4-FFF2-40B4-BE49-F238E27FC236}">
                <a16:creationId xmlns:a16="http://schemas.microsoft.com/office/drawing/2014/main" id="{3FC3A5E6-EC44-46CB-BC2B-FDCB6395A4E0}"/>
              </a:ext>
            </a:extLst>
          </p:cNvPr>
          <p:cNvSpPr>
            <a:spLocks noGrp="1"/>
          </p:cNvSpPr>
          <p:nvPr>
            <p:ph type="sldNum" sz="quarter" idx="12"/>
          </p:nvPr>
        </p:nvSpPr>
        <p:spPr/>
        <p:txBody>
          <a:bodyPr/>
          <a:lstStyle/>
          <a:p>
            <a:fld id="{B6F15528-21DE-4FAA-801E-634DDDAF4B2B}" type="slidenum">
              <a:rPr lang="en-IN" smtClean="0"/>
              <a:t>50</a:t>
            </a:fld>
            <a:endParaRPr lang="en-IN"/>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609600" y="-411777"/>
            <a:ext cx="7886700" cy="1581329"/>
          </a:xfrm>
          <a:prstGeom prst="rect">
            <a:avLst/>
          </a:prstGeom>
        </p:spPr>
        <p:txBody>
          <a:bodyPr vert="horz" wrap="square" lIns="0" tIns="468756" rIns="0" bIns="0" rtlCol="0">
            <a:spAutoFit/>
          </a:bodyPr>
          <a:lstStyle/>
          <a:p>
            <a:pPr marL="106045" algn="l">
              <a:lnSpc>
                <a:spcPct val="100000"/>
              </a:lnSpc>
              <a:spcBef>
                <a:spcPts val="105"/>
              </a:spcBef>
            </a:pPr>
            <a:r>
              <a:rPr lang="en-US" sz="3600" dirty="0"/>
              <a:t>New Noble Educational Society Case – Educational Institutions</a:t>
            </a:r>
            <a:endParaRPr sz="3600" dirty="0"/>
          </a:p>
        </p:txBody>
      </p:sp>
      <p:sp>
        <p:nvSpPr>
          <p:cNvPr id="7" name="object 7"/>
          <p:cNvSpPr txBox="1">
            <a:spLocks noGrp="1"/>
          </p:cNvSpPr>
          <p:nvPr>
            <p:ph idx="1"/>
          </p:nvPr>
        </p:nvSpPr>
        <p:spPr>
          <a:xfrm>
            <a:off x="381000" y="1599344"/>
            <a:ext cx="8610600" cy="4760499"/>
          </a:xfrm>
          <a:prstGeom prst="rect">
            <a:avLst/>
          </a:prstGeom>
        </p:spPr>
        <p:txBody>
          <a:bodyPr vert="horz" wrap="square" lIns="0" tIns="287239" rIns="0" bIns="0" rtlCol="0">
            <a:spAutoFit/>
          </a:bodyPr>
          <a:lstStyle/>
          <a:p>
            <a:pPr marL="59690" marR="219075" indent="0" algn="just">
              <a:lnSpc>
                <a:spcPct val="100000"/>
              </a:lnSpc>
              <a:spcBef>
                <a:spcPts val="675"/>
              </a:spcBef>
              <a:buNone/>
              <a:tabLst>
                <a:tab pos="403225" algn="l"/>
              </a:tabLst>
            </a:pPr>
            <a:r>
              <a:rPr lang="en-US" sz="1800" b="1" dirty="0">
                <a:latin typeface="Cambria" panose="02040503050406030204" pitchFamily="18" charset="0"/>
                <a:ea typeface="Cambria" panose="02040503050406030204" pitchFamily="18" charset="0"/>
              </a:rPr>
              <a:t>Core Issue: </a:t>
            </a:r>
            <a:r>
              <a:rPr lang="en-US" sz="1800" dirty="0">
                <a:latin typeface="Cambria" panose="02040503050406030204" pitchFamily="18" charset="0"/>
                <a:ea typeface="Cambria" panose="02040503050406030204" pitchFamily="18" charset="0"/>
              </a:rPr>
              <a:t>Interpretation of the word "solely" in Section 10(23C)(vi) – must institutions exist only for education?</a:t>
            </a:r>
          </a:p>
          <a:p>
            <a:pPr marL="59690" marR="219075" indent="0" algn="just">
              <a:lnSpc>
                <a:spcPct val="100000"/>
              </a:lnSpc>
              <a:spcBef>
                <a:spcPts val="675"/>
              </a:spcBef>
              <a:buNone/>
              <a:tabLst>
                <a:tab pos="403225" algn="l"/>
              </a:tabLst>
            </a:pPr>
            <a:endParaRPr lang="en-US" sz="1800" dirty="0">
              <a:latin typeface="Cambria" panose="02040503050406030204" pitchFamily="18" charset="0"/>
              <a:ea typeface="Cambria" panose="02040503050406030204" pitchFamily="18" charset="0"/>
            </a:endParaRPr>
          </a:p>
          <a:p>
            <a:pPr marL="59690" marR="219075" indent="0" algn="just">
              <a:lnSpc>
                <a:spcPct val="100000"/>
              </a:lnSpc>
              <a:spcBef>
                <a:spcPts val="675"/>
              </a:spcBef>
              <a:buNone/>
              <a:tabLst>
                <a:tab pos="403225" algn="l"/>
              </a:tabLst>
            </a:pPr>
            <a:r>
              <a:rPr lang="en-US" sz="1800" b="1" dirty="0">
                <a:latin typeface="Cambria" panose="02040503050406030204" pitchFamily="18" charset="0"/>
                <a:ea typeface="Cambria" panose="02040503050406030204" pitchFamily="18" charset="0"/>
              </a:rPr>
              <a:t>SC Held:</a:t>
            </a:r>
          </a:p>
          <a:p>
            <a:pPr marL="688340" marR="219075" lvl="1" indent="-285750" algn="just">
              <a:lnSpc>
                <a:spcPct val="100000"/>
              </a:lnSpc>
              <a:spcBef>
                <a:spcPts val="675"/>
              </a:spcBef>
              <a:buFont typeface="Wingdings" panose="05000000000000000000" pitchFamily="2" charset="2"/>
              <a:buChar char="§"/>
              <a:tabLst>
                <a:tab pos="403225" algn="l"/>
              </a:tabLst>
            </a:pPr>
            <a:r>
              <a:rPr lang="en-US" sz="1600" dirty="0">
                <a:latin typeface="Cambria" panose="02040503050406030204" pitchFamily="18" charset="0"/>
                <a:ea typeface="Cambria" panose="02040503050406030204" pitchFamily="18" charset="0"/>
              </a:rPr>
              <a:t>The word “solely” means exclusively, not “mainly” or “predominantly”.</a:t>
            </a:r>
          </a:p>
          <a:p>
            <a:pPr marL="688340" marR="219075" lvl="1" indent="-285750" algn="just">
              <a:lnSpc>
                <a:spcPct val="100000"/>
              </a:lnSpc>
              <a:spcBef>
                <a:spcPts val="675"/>
              </a:spcBef>
              <a:buFont typeface="Wingdings" panose="05000000000000000000" pitchFamily="2" charset="2"/>
              <a:buChar char="§"/>
              <a:tabLst>
                <a:tab pos="403225" algn="l"/>
              </a:tabLst>
            </a:pPr>
            <a:r>
              <a:rPr lang="en-US" sz="1600" dirty="0">
                <a:latin typeface="Cambria" panose="02040503050406030204" pitchFamily="18" charset="0"/>
                <a:ea typeface="Cambria" panose="02040503050406030204" pitchFamily="18" charset="0"/>
              </a:rPr>
              <a:t>Institutions must only carry out educational activities — no unrelated objects allowed.</a:t>
            </a:r>
          </a:p>
          <a:p>
            <a:pPr marL="688340" marR="219075" lvl="1" indent="-285750" algn="just">
              <a:lnSpc>
                <a:spcPct val="100000"/>
              </a:lnSpc>
              <a:spcBef>
                <a:spcPts val="675"/>
              </a:spcBef>
              <a:buFont typeface="Wingdings" panose="05000000000000000000" pitchFamily="2" charset="2"/>
              <a:buChar char="§"/>
              <a:tabLst>
                <a:tab pos="403225" algn="l"/>
              </a:tabLst>
            </a:pPr>
            <a:r>
              <a:rPr lang="en-US" sz="1600" dirty="0">
                <a:latin typeface="Cambria" panose="02040503050406030204" pitchFamily="18" charset="0"/>
                <a:ea typeface="Cambria" panose="02040503050406030204" pitchFamily="18" charset="0"/>
              </a:rPr>
              <a:t>Incidental business is allowed only if it supports education (e.g., hostel, books, transport).</a:t>
            </a:r>
          </a:p>
          <a:p>
            <a:pPr marL="688340" marR="219075" lvl="1" indent="-285750" algn="just">
              <a:lnSpc>
                <a:spcPct val="100000"/>
              </a:lnSpc>
              <a:spcBef>
                <a:spcPts val="675"/>
              </a:spcBef>
              <a:buFont typeface="Wingdings" panose="05000000000000000000" pitchFamily="2" charset="2"/>
              <a:buChar char="§"/>
              <a:tabLst>
                <a:tab pos="403225" algn="l"/>
              </a:tabLst>
            </a:pPr>
            <a:r>
              <a:rPr lang="en-US" sz="1600" dirty="0">
                <a:latin typeface="Cambria" panose="02040503050406030204" pitchFamily="18" charset="0"/>
                <a:ea typeface="Cambria" panose="02040503050406030204" pitchFamily="18" charset="0"/>
              </a:rPr>
              <a:t>Activities like renting property or unrelated business would disqualify them.</a:t>
            </a:r>
          </a:p>
          <a:p>
            <a:pPr marL="688340" marR="219075" lvl="1" indent="-285750" algn="just">
              <a:lnSpc>
                <a:spcPct val="100000"/>
              </a:lnSpc>
              <a:spcBef>
                <a:spcPts val="675"/>
              </a:spcBef>
              <a:buFont typeface="Wingdings" panose="05000000000000000000" pitchFamily="2" charset="2"/>
              <a:buChar char="§"/>
              <a:tabLst>
                <a:tab pos="403225" algn="l"/>
              </a:tabLst>
            </a:pPr>
            <a:r>
              <a:rPr lang="en-US" sz="1600" dirty="0">
                <a:latin typeface="Cambria" panose="02040503050406030204" pitchFamily="18" charset="0"/>
                <a:ea typeface="Cambria" panose="02040503050406030204" pitchFamily="18" charset="0"/>
              </a:rPr>
              <a:t>State law compliance (like registering under local laws) is mandatory before IT Act approval.</a:t>
            </a:r>
          </a:p>
          <a:p>
            <a:pPr marL="402590" marR="219075" lvl="1" indent="0" algn="just">
              <a:lnSpc>
                <a:spcPct val="100000"/>
              </a:lnSpc>
              <a:spcBef>
                <a:spcPts val="675"/>
              </a:spcBef>
              <a:buNone/>
              <a:tabLst>
                <a:tab pos="403225" algn="l"/>
              </a:tabLst>
            </a:pPr>
            <a:endParaRPr lang="en-US" dirty="0">
              <a:latin typeface="Cambria" panose="02040503050406030204" pitchFamily="18" charset="0"/>
              <a:ea typeface="Cambria" panose="02040503050406030204" pitchFamily="18" charset="0"/>
            </a:endParaRPr>
          </a:p>
          <a:p>
            <a:pPr marL="59690" marR="219075" indent="0" algn="just">
              <a:lnSpc>
                <a:spcPct val="100000"/>
              </a:lnSpc>
              <a:spcBef>
                <a:spcPts val="675"/>
              </a:spcBef>
              <a:buNone/>
              <a:tabLst>
                <a:tab pos="403225" algn="l"/>
              </a:tabLst>
            </a:pPr>
            <a:r>
              <a:rPr lang="en-US" sz="1800" b="1" dirty="0">
                <a:latin typeface="Cambria" panose="02040503050406030204" pitchFamily="18" charset="0"/>
                <a:ea typeface="Cambria" panose="02040503050406030204" pitchFamily="18" charset="0"/>
              </a:rPr>
              <a:t>Key Takeaway:</a:t>
            </a:r>
            <a:r>
              <a:rPr lang="en-US" sz="1800" dirty="0">
                <a:latin typeface="Cambria" panose="02040503050406030204" pitchFamily="18" charset="0"/>
                <a:ea typeface="Cambria" panose="02040503050406030204" pitchFamily="18" charset="0"/>
              </a:rPr>
              <a:t> Educational institutions must not have non-educational objectives and must strictly follow all state/local legal compliances.</a:t>
            </a:r>
            <a:endParaRPr sz="1800" dirty="0">
              <a:latin typeface="Cambria" panose="02040503050406030204" pitchFamily="18" charset="0"/>
              <a:ea typeface="Cambria" panose="02040503050406030204" pitchFamily="18" charset="0"/>
            </a:endParaRPr>
          </a:p>
        </p:txBody>
      </p:sp>
      <p:sp>
        <p:nvSpPr>
          <p:cNvPr id="2" name="Slide Number Placeholder 1">
            <a:extLst>
              <a:ext uri="{FF2B5EF4-FFF2-40B4-BE49-F238E27FC236}">
                <a16:creationId xmlns:a16="http://schemas.microsoft.com/office/drawing/2014/main" id="{DB159BD0-AA43-44D5-8669-24C68FFCFBE0}"/>
              </a:ext>
            </a:extLst>
          </p:cNvPr>
          <p:cNvSpPr>
            <a:spLocks noGrp="1"/>
          </p:cNvSpPr>
          <p:nvPr>
            <p:ph type="sldNum" sz="quarter" idx="12"/>
          </p:nvPr>
        </p:nvSpPr>
        <p:spPr/>
        <p:txBody>
          <a:bodyPr/>
          <a:lstStyle/>
          <a:p>
            <a:fld id="{B6F15528-21DE-4FAA-801E-634DDDAF4B2B}" type="slidenum">
              <a:rPr lang="en-IN" smtClean="0"/>
              <a:t>51</a:t>
            </a:fld>
            <a:endParaRPr lang="en-IN"/>
          </a:p>
        </p:txBody>
      </p:sp>
    </p:spTree>
    <p:extLst>
      <p:ext uri="{BB962C8B-B14F-4D97-AF65-F5344CB8AC3E}">
        <p14:creationId xmlns:p14="http://schemas.microsoft.com/office/powerpoint/2010/main" val="30586301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457200" y="-376282"/>
            <a:ext cx="7886700" cy="1581329"/>
          </a:xfrm>
          <a:prstGeom prst="rect">
            <a:avLst/>
          </a:prstGeom>
        </p:spPr>
        <p:txBody>
          <a:bodyPr vert="horz" wrap="square" lIns="0" tIns="468756" rIns="0" bIns="0" rtlCol="0">
            <a:spAutoFit/>
          </a:bodyPr>
          <a:lstStyle/>
          <a:p>
            <a:pPr marL="106045" algn="l">
              <a:lnSpc>
                <a:spcPct val="100000"/>
              </a:lnSpc>
              <a:spcBef>
                <a:spcPts val="105"/>
              </a:spcBef>
            </a:pPr>
            <a:r>
              <a:rPr lang="en-US" sz="3600" dirty="0"/>
              <a:t>Ahmedabad Urban Development Authority (AUDA) Case – GPU Charities</a:t>
            </a:r>
            <a:endParaRPr sz="3600" dirty="0"/>
          </a:p>
        </p:txBody>
      </p:sp>
      <p:sp>
        <p:nvSpPr>
          <p:cNvPr id="7" name="object 7"/>
          <p:cNvSpPr txBox="1">
            <a:spLocks noGrp="1"/>
          </p:cNvSpPr>
          <p:nvPr>
            <p:ph idx="1"/>
          </p:nvPr>
        </p:nvSpPr>
        <p:spPr>
          <a:xfrm>
            <a:off x="266700" y="1143000"/>
            <a:ext cx="8610600" cy="5337580"/>
          </a:xfrm>
          <a:prstGeom prst="rect">
            <a:avLst/>
          </a:prstGeom>
        </p:spPr>
        <p:txBody>
          <a:bodyPr vert="horz" wrap="square" lIns="0" tIns="287239" rIns="0" bIns="0" rtlCol="0">
            <a:spAutoFit/>
          </a:bodyPr>
          <a:lstStyle/>
          <a:p>
            <a:pPr marL="59690" marR="219075" indent="0" algn="just">
              <a:lnSpc>
                <a:spcPct val="100000"/>
              </a:lnSpc>
              <a:spcBef>
                <a:spcPts val="675"/>
              </a:spcBef>
              <a:buNone/>
              <a:tabLst>
                <a:tab pos="403225" algn="l"/>
              </a:tabLst>
            </a:pPr>
            <a:r>
              <a:rPr lang="en-US" sz="1800" b="1" dirty="0">
                <a:latin typeface="Cambria" panose="02040503050406030204" pitchFamily="18" charset="0"/>
                <a:ea typeface="Cambria" panose="02040503050406030204" pitchFamily="18" charset="0"/>
              </a:rPr>
              <a:t>Core Issue: </a:t>
            </a:r>
            <a:r>
              <a:rPr lang="en-US" sz="1800" dirty="0">
                <a:latin typeface="Cambria" panose="02040503050406030204" pitchFamily="18" charset="0"/>
                <a:ea typeface="Cambria" panose="02040503050406030204" pitchFamily="18" charset="0"/>
              </a:rPr>
              <a:t>Whether charitable institutions advancing “General Public Utility” (GPU) can engage in commercial activities.</a:t>
            </a:r>
          </a:p>
          <a:p>
            <a:pPr marL="59690" marR="219075" indent="0" algn="just">
              <a:lnSpc>
                <a:spcPct val="100000"/>
              </a:lnSpc>
              <a:spcBef>
                <a:spcPts val="675"/>
              </a:spcBef>
              <a:buNone/>
              <a:tabLst>
                <a:tab pos="403225" algn="l"/>
              </a:tabLst>
            </a:pPr>
            <a:r>
              <a:rPr lang="en-US" sz="1800" b="1" dirty="0">
                <a:latin typeface="Cambria" panose="02040503050406030204" pitchFamily="18" charset="0"/>
                <a:ea typeface="Cambria" panose="02040503050406030204" pitchFamily="18" charset="0"/>
              </a:rPr>
              <a:t>SC Held:</a:t>
            </a:r>
          </a:p>
          <a:p>
            <a:pPr marL="688340" marR="219075" lvl="1" indent="-285750" algn="just">
              <a:lnSpc>
                <a:spcPct val="100000"/>
              </a:lnSpc>
              <a:spcBef>
                <a:spcPts val="675"/>
              </a:spcBef>
              <a:buFont typeface="Wingdings" panose="05000000000000000000" pitchFamily="2" charset="2"/>
              <a:buChar char="§"/>
              <a:tabLst>
                <a:tab pos="403225" algn="l"/>
              </a:tabLst>
            </a:pPr>
            <a:r>
              <a:rPr lang="en-US" sz="1600" dirty="0">
                <a:latin typeface="Cambria" panose="02040503050406030204" pitchFamily="18" charset="0"/>
                <a:ea typeface="Cambria" panose="02040503050406030204" pitchFamily="18" charset="0"/>
              </a:rPr>
              <a:t>Commercial activity is allowed only if it is:</a:t>
            </a:r>
          </a:p>
          <a:p>
            <a:pPr marL="1031240" marR="219075" lvl="2" indent="-285750" algn="just">
              <a:lnSpc>
                <a:spcPct val="100000"/>
              </a:lnSpc>
              <a:spcBef>
                <a:spcPts val="675"/>
              </a:spcBef>
              <a:buFont typeface="Wingdings" panose="05000000000000000000" pitchFamily="2" charset="2"/>
              <a:buChar char="Ø"/>
              <a:tabLst>
                <a:tab pos="403225" algn="l"/>
              </a:tabLst>
            </a:pPr>
            <a:r>
              <a:rPr lang="en-US" dirty="0">
                <a:latin typeface="Cambria" panose="02040503050406030204" pitchFamily="18" charset="0"/>
                <a:ea typeface="Cambria" panose="02040503050406030204" pitchFamily="18" charset="0"/>
              </a:rPr>
              <a:t>Incidental to the GPU objective, and</a:t>
            </a:r>
          </a:p>
          <a:p>
            <a:pPr marL="1031240" marR="219075" lvl="2" indent="-285750" algn="just">
              <a:lnSpc>
                <a:spcPct val="100000"/>
              </a:lnSpc>
              <a:spcBef>
                <a:spcPts val="675"/>
              </a:spcBef>
              <a:buFont typeface="Wingdings" panose="05000000000000000000" pitchFamily="2" charset="2"/>
              <a:buChar char="Ø"/>
              <a:tabLst>
                <a:tab pos="403225" algn="l"/>
              </a:tabLst>
            </a:pPr>
            <a:r>
              <a:rPr lang="en-US" dirty="0">
                <a:latin typeface="Cambria" panose="02040503050406030204" pitchFamily="18" charset="0"/>
                <a:ea typeface="Cambria" panose="02040503050406030204" pitchFamily="18" charset="0"/>
              </a:rPr>
              <a:t>Receipts from such activity are ≤ 20% of total receipts (as per Section 2(15) proviso).</a:t>
            </a:r>
          </a:p>
          <a:p>
            <a:pPr marL="688340" marR="219075" lvl="1" indent="-285750" algn="just">
              <a:lnSpc>
                <a:spcPct val="100000"/>
              </a:lnSpc>
              <a:spcBef>
                <a:spcPts val="675"/>
              </a:spcBef>
              <a:buFont typeface="Wingdings" panose="05000000000000000000" pitchFamily="2" charset="2"/>
              <a:buChar char="§"/>
              <a:tabLst>
                <a:tab pos="403225" algn="l"/>
              </a:tabLst>
            </a:pPr>
            <a:r>
              <a:rPr lang="en-US" sz="1600" dirty="0">
                <a:latin typeface="Cambria" panose="02040503050406030204" pitchFamily="18" charset="0"/>
                <a:ea typeface="Cambria" panose="02040503050406030204" pitchFamily="18" charset="0"/>
              </a:rPr>
              <a:t>The "predominant object" test is not enough; instead:</a:t>
            </a:r>
          </a:p>
          <a:p>
            <a:pPr marL="1031240" marR="219075" lvl="2" indent="-285750" algn="just">
              <a:lnSpc>
                <a:spcPct val="100000"/>
              </a:lnSpc>
              <a:spcBef>
                <a:spcPts val="675"/>
              </a:spcBef>
              <a:buFont typeface="Wingdings" panose="05000000000000000000" pitchFamily="2" charset="2"/>
              <a:buChar char="Ø"/>
              <a:tabLst>
                <a:tab pos="403225" algn="l"/>
              </a:tabLst>
            </a:pPr>
            <a:r>
              <a:rPr lang="en-US" dirty="0">
                <a:latin typeface="Cambria" panose="02040503050406030204" pitchFamily="18" charset="0"/>
                <a:ea typeface="Cambria" panose="02040503050406030204" pitchFamily="18" charset="0"/>
              </a:rPr>
              <a:t>An activity-wise analysis must be done each year.</a:t>
            </a:r>
          </a:p>
          <a:p>
            <a:pPr marL="1031240" marR="219075" lvl="2" indent="-285750" algn="just">
              <a:lnSpc>
                <a:spcPct val="100000"/>
              </a:lnSpc>
              <a:spcBef>
                <a:spcPts val="675"/>
              </a:spcBef>
              <a:buFont typeface="Wingdings" panose="05000000000000000000" pitchFamily="2" charset="2"/>
              <a:buChar char="Ø"/>
              <a:tabLst>
                <a:tab pos="403225" algn="l"/>
              </a:tabLst>
            </a:pPr>
            <a:r>
              <a:rPr lang="en-US" dirty="0">
                <a:latin typeface="Cambria" panose="02040503050406030204" pitchFamily="18" charset="0"/>
                <a:ea typeface="Cambria" panose="02040503050406030204" pitchFamily="18" charset="0"/>
              </a:rPr>
              <a:t>If institutions charge significantly more than cost, it can be classified as "trade, commerce or business", disqualifying them from exemption.</a:t>
            </a:r>
          </a:p>
          <a:p>
            <a:pPr marL="688340" marR="219075" lvl="1" indent="-285750" algn="just">
              <a:lnSpc>
                <a:spcPct val="100000"/>
              </a:lnSpc>
              <a:spcBef>
                <a:spcPts val="675"/>
              </a:spcBef>
              <a:buFont typeface="Wingdings" panose="05000000000000000000" pitchFamily="2" charset="2"/>
              <a:buChar char="§"/>
              <a:tabLst>
                <a:tab pos="403225" algn="l"/>
              </a:tabLst>
            </a:pPr>
            <a:r>
              <a:rPr lang="en-US" sz="1600" dirty="0">
                <a:latin typeface="Cambria" panose="02040503050406030204" pitchFamily="18" charset="0"/>
                <a:ea typeface="Cambria" panose="02040503050406030204" pitchFamily="18" charset="0"/>
              </a:rPr>
              <a:t>Applies uniformly to:</a:t>
            </a:r>
          </a:p>
          <a:p>
            <a:pPr marL="1031240" marR="219075" lvl="2" indent="-285750" algn="just">
              <a:lnSpc>
                <a:spcPct val="100000"/>
              </a:lnSpc>
              <a:spcBef>
                <a:spcPts val="675"/>
              </a:spcBef>
              <a:buFont typeface="Wingdings" panose="05000000000000000000" pitchFamily="2" charset="2"/>
              <a:buChar char="Ø"/>
              <a:tabLst>
                <a:tab pos="403225" algn="l"/>
              </a:tabLst>
            </a:pPr>
            <a:r>
              <a:rPr lang="en-US" dirty="0">
                <a:latin typeface="Cambria" panose="02040503050406030204" pitchFamily="18" charset="0"/>
                <a:ea typeface="Cambria" panose="02040503050406030204" pitchFamily="18" charset="0"/>
              </a:rPr>
              <a:t>Statutory bodies,</a:t>
            </a:r>
          </a:p>
          <a:p>
            <a:pPr marL="1031240" marR="219075" lvl="2" indent="-285750" algn="just">
              <a:lnSpc>
                <a:spcPct val="100000"/>
              </a:lnSpc>
              <a:spcBef>
                <a:spcPts val="675"/>
              </a:spcBef>
              <a:buFont typeface="Wingdings" panose="05000000000000000000" pitchFamily="2" charset="2"/>
              <a:buChar char="Ø"/>
              <a:tabLst>
                <a:tab pos="403225" algn="l"/>
              </a:tabLst>
            </a:pPr>
            <a:r>
              <a:rPr lang="en-US" dirty="0">
                <a:latin typeface="Cambria" panose="02040503050406030204" pitchFamily="18" charset="0"/>
                <a:ea typeface="Cambria" panose="02040503050406030204" pitchFamily="18" charset="0"/>
              </a:rPr>
              <a:t>Trade associations,</a:t>
            </a:r>
          </a:p>
          <a:p>
            <a:pPr marL="1031240" marR="219075" lvl="2" indent="-285750" algn="just">
              <a:lnSpc>
                <a:spcPct val="100000"/>
              </a:lnSpc>
              <a:spcBef>
                <a:spcPts val="675"/>
              </a:spcBef>
              <a:buFont typeface="Wingdings" panose="05000000000000000000" pitchFamily="2" charset="2"/>
              <a:buChar char="Ø"/>
              <a:tabLst>
                <a:tab pos="403225" algn="l"/>
              </a:tabLst>
            </a:pPr>
            <a:r>
              <a:rPr lang="en-US" dirty="0">
                <a:latin typeface="Cambria" panose="02040503050406030204" pitchFamily="18" charset="0"/>
                <a:ea typeface="Cambria" panose="02040503050406030204" pitchFamily="18" charset="0"/>
              </a:rPr>
              <a:t>Private trusts, etc.</a:t>
            </a:r>
          </a:p>
          <a:p>
            <a:pPr marL="59690" marR="219075" indent="0" algn="just">
              <a:lnSpc>
                <a:spcPct val="100000"/>
              </a:lnSpc>
              <a:spcBef>
                <a:spcPts val="675"/>
              </a:spcBef>
              <a:buNone/>
              <a:tabLst>
                <a:tab pos="403225" algn="l"/>
              </a:tabLst>
            </a:pPr>
            <a:r>
              <a:rPr lang="en-US" sz="1800" b="1" dirty="0">
                <a:latin typeface="Cambria" panose="02040503050406030204" pitchFamily="18" charset="0"/>
                <a:ea typeface="Cambria" panose="02040503050406030204" pitchFamily="18" charset="0"/>
              </a:rPr>
              <a:t>Key Takeaway:</a:t>
            </a:r>
            <a:r>
              <a:rPr lang="en-US" sz="1800" dirty="0">
                <a:latin typeface="Cambria" panose="02040503050406030204" pitchFamily="18" charset="0"/>
                <a:ea typeface="Cambria" panose="02040503050406030204" pitchFamily="18" charset="0"/>
              </a:rPr>
              <a:t> Institutions must ensure that any commercial activity is cost-based and incidental. If mark-ups are not nominal, they risk losing exemption under GPU.</a:t>
            </a:r>
            <a:endParaRPr sz="1800" dirty="0">
              <a:latin typeface="Cambria" panose="02040503050406030204" pitchFamily="18" charset="0"/>
              <a:ea typeface="Cambria" panose="02040503050406030204" pitchFamily="18" charset="0"/>
            </a:endParaRPr>
          </a:p>
        </p:txBody>
      </p:sp>
      <p:sp>
        <p:nvSpPr>
          <p:cNvPr id="2" name="Slide Number Placeholder 1">
            <a:extLst>
              <a:ext uri="{FF2B5EF4-FFF2-40B4-BE49-F238E27FC236}">
                <a16:creationId xmlns:a16="http://schemas.microsoft.com/office/drawing/2014/main" id="{0B7F4C31-117B-4F1D-B121-B2D809470791}"/>
              </a:ext>
            </a:extLst>
          </p:cNvPr>
          <p:cNvSpPr>
            <a:spLocks noGrp="1"/>
          </p:cNvSpPr>
          <p:nvPr>
            <p:ph type="sldNum" sz="quarter" idx="12"/>
          </p:nvPr>
        </p:nvSpPr>
        <p:spPr/>
        <p:txBody>
          <a:bodyPr/>
          <a:lstStyle/>
          <a:p>
            <a:fld id="{B6F15528-21DE-4FAA-801E-634DDDAF4B2B}" type="slidenum">
              <a:rPr lang="en-IN" smtClean="0"/>
              <a:t>52</a:t>
            </a:fld>
            <a:endParaRPr lang="en-IN"/>
          </a:p>
        </p:txBody>
      </p:sp>
    </p:spTree>
    <p:extLst>
      <p:ext uri="{BB962C8B-B14F-4D97-AF65-F5344CB8AC3E}">
        <p14:creationId xmlns:p14="http://schemas.microsoft.com/office/powerpoint/2010/main" val="18386358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2084070" y="2413360"/>
            <a:ext cx="4975860" cy="1245870"/>
          </a:xfrm>
          <a:prstGeom prst="rect">
            <a:avLst/>
          </a:prstGeom>
        </p:spPr>
        <p:txBody>
          <a:bodyPr vert="horz" wrap="square" lIns="0" tIns="13335" rIns="0" bIns="0" rtlCol="0">
            <a:spAutoFit/>
          </a:bodyPr>
          <a:lstStyle/>
          <a:p>
            <a:pPr marL="12700">
              <a:lnSpc>
                <a:spcPct val="100000"/>
              </a:lnSpc>
              <a:spcBef>
                <a:spcPts val="105"/>
              </a:spcBef>
            </a:pPr>
            <a:r>
              <a:rPr sz="8000" dirty="0">
                <a:solidFill>
                  <a:srgbClr val="002060"/>
                </a:solidFill>
              </a:rPr>
              <a:t>Thank </a:t>
            </a:r>
            <a:r>
              <a:rPr sz="8000" spc="-695" dirty="0">
                <a:solidFill>
                  <a:srgbClr val="002060"/>
                </a:solidFill>
              </a:rPr>
              <a:t>Y</a:t>
            </a:r>
            <a:r>
              <a:rPr sz="8000" spc="20" dirty="0">
                <a:solidFill>
                  <a:srgbClr val="002060"/>
                </a:solidFill>
              </a:rPr>
              <a:t>ou</a:t>
            </a:r>
            <a:endParaRPr sz="8000" dirty="0">
              <a:solidFill>
                <a:srgbClr val="002060"/>
              </a:solidFill>
            </a:endParaRPr>
          </a:p>
        </p:txBody>
      </p:sp>
      <p:sp>
        <p:nvSpPr>
          <p:cNvPr id="4" name="object 4"/>
          <p:cNvSpPr txBox="1"/>
          <p:nvPr/>
        </p:nvSpPr>
        <p:spPr>
          <a:xfrm>
            <a:off x="3165729" y="4419600"/>
            <a:ext cx="2812542" cy="628377"/>
          </a:xfrm>
          <a:prstGeom prst="rect">
            <a:avLst/>
          </a:prstGeom>
        </p:spPr>
        <p:txBody>
          <a:bodyPr vert="horz" wrap="square" lIns="0" tIns="12700" rIns="0" bIns="0" rtlCol="0">
            <a:spAutoFit/>
          </a:bodyPr>
          <a:lstStyle/>
          <a:p>
            <a:pPr marL="446405" marR="437515" algn="ctr">
              <a:lnSpc>
                <a:spcPct val="100000"/>
              </a:lnSpc>
              <a:spcBef>
                <a:spcPts val="100"/>
              </a:spcBef>
            </a:pPr>
            <a:r>
              <a:rPr sz="2000" dirty="0">
                <a:latin typeface="Cambria"/>
                <a:cs typeface="Cambria"/>
              </a:rPr>
              <a:t>CA</a:t>
            </a:r>
            <a:r>
              <a:rPr sz="2000" spc="-15" dirty="0">
                <a:latin typeface="Cambria"/>
                <a:cs typeface="Cambria"/>
              </a:rPr>
              <a:t> </a:t>
            </a:r>
            <a:r>
              <a:rPr lang="en-US" sz="2000" spc="-15" dirty="0" err="1">
                <a:latin typeface="Cambria"/>
                <a:cs typeface="Cambria"/>
              </a:rPr>
              <a:t>Asim</a:t>
            </a:r>
            <a:r>
              <a:rPr lang="en-US" sz="2000" spc="-15" dirty="0">
                <a:latin typeface="Cambria"/>
                <a:cs typeface="Cambria"/>
              </a:rPr>
              <a:t> Prakash </a:t>
            </a:r>
            <a:r>
              <a:rPr lang="en-US" sz="2000" spc="-10" dirty="0">
                <a:latin typeface="Cambria"/>
                <a:cs typeface="Cambria"/>
              </a:rPr>
              <a:t>Kolkata</a:t>
            </a:r>
            <a:endParaRPr sz="2000" dirty="0">
              <a:latin typeface="Cambria"/>
              <a:cs typeface="Cambria"/>
            </a:endParaRPr>
          </a:p>
        </p:txBody>
      </p:sp>
      <p:sp>
        <p:nvSpPr>
          <p:cNvPr id="5" name="Slide Number Placeholder 4">
            <a:extLst>
              <a:ext uri="{FF2B5EF4-FFF2-40B4-BE49-F238E27FC236}">
                <a16:creationId xmlns:a16="http://schemas.microsoft.com/office/drawing/2014/main" id="{9FCB355E-8E06-4C48-9C5F-D8BD26DB780A}"/>
              </a:ext>
            </a:extLst>
          </p:cNvPr>
          <p:cNvSpPr>
            <a:spLocks noGrp="1"/>
          </p:cNvSpPr>
          <p:nvPr>
            <p:ph type="sldNum" sz="quarter" idx="12"/>
          </p:nvPr>
        </p:nvSpPr>
        <p:spPr/>
        <p:txBody>
          <a:bodyPr/>
          <a:lstStyle/>
          <a:p>
            <a:fld id="{B6F15528-21DE-4FAA-801E-634DDDAF4B2B}" type="slidenum">
              <a:rPr lang="en-IN" smtClean="0"/>
              <a:t>53</a:t>
            </a:fld>
            <a:endParaRPr lang="en-IN"/>
          </a:p>
        </p:txBody>
      </p:sp>
    </p:spTree>
    <p:extLst>
      <p:ext uri="{BB962C8B-B14F-4D97-AF65-F5344CB8AC3E}">
        <p14:creationId xmlns:p14="http://schemas.microsoft.com/office/powerpoint/2010/main" val="3207589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2">
            <a:extLst>
              <a:ext uri="{FF2B5EF4-FFF2-40B4-BE49-F238E27FC236}">
                <a16:creationId xmlns:a16="http://schemas.microsoft.com/office/drawing/2014/main" id="{290D97C0-0C64-2A72-002D-8208BE46A4F7}"/>
              </a:ext>
            </a:extLst>
          </p:cNvPr>
          <p:cNvGrpSpPr/>
          <p:nvPr/>
        </p:nvGrpSpPr>
        <p:grpSpPr>
          <a:xfrm>
            <a:off x="1" y="-1"/>
            <a:ext cx="9143999" cy="1201145"/>
            <a:chOff x="0" y="0"/>
            <a:chExt cx="4638802" cy="539694"/>
          </a:xfrm>
        </p:grpSpPr>
        <p:sp>
          <p:nvSpPr>
            <p:cNvPr id="9" name="Freeform 3">
              <a:extLst>
                <a:ext uri="{FF2B5EF4-FFF2-40B4-BE49-F238E27FC236}">
                  <a16:creationId xmlns:a16="http://schemas.microsoft.com/office/drawing/2014/main" id="{270FA0D9-87EA-D508-2CBE-0DFCF0A43806}"/>
                </a:ext>
              </a:extLst>
            </p:cNvPr>
            <p:cNvSpPr/>
            <p:nvPr/>
          </p:nvSpPr>
          <p:spPr>
            <a:xfrm>
              <a:off x="0" y="0"/>
              <a:ext cx="4638803" cy="539694"/>
            </a:xfrm>
            <a:custGeom>
              <a:avLst/>
              <a:gdLst/>
              <a:ahLst/>
              <a:cxnLst/>
              <a:rect l="l" t="t" r="r" b="b"/>
              <a:pathLst>
                <a:path w="4638803" h="539694">
                  <a:moveTo>
                    <a:pt x="0" y="0"/>
                  </a:moveTo>
                  <a:lnTo>
                    <a:pt x="4638803" y="0"/>
                  </a:lnTo>
                  <a:lnTo>
                    <a:pt x="4638803" y="539694"/>
                  </a:lnTo>
                  <a:lnTo>
                    <a:pt x="0" y="539694"/>
                  </a:lnTo>
                  <a:close/>
                </a:path>
              </a:pathLst>
            </a:custGeom>
            <a:solidFill>
              <a:srgbClr val="113084"/>
            </a:solidFill>
          </p:spPr>
        </p:sp>
        <p:sp>
          <p:nvSpPr>
            <p:cNvPr id="10" name="TextBox 4">
              <a:extLst>
                <a:ext uri="{FF2B5EF4-FFF2-40B4-BE49-F238E27FC236}">
                  <a16:creationId xmlns:a16="http://schemas.microsoft.com/office/drawing/2014/main" id="{BA032A40-1A44-BE6A-4AD2-4422619A7CEE}"/>
                </a:ext>
              </a:extLst>
            </p:cNvPr>
            <p:cNvSpPr txBox="1"/>
            <p:nvPr/>
          </p:nvSpPr>
          <p:spPr>
            <a:xfrm>
              <a:off x="0" y="-38100"/>
              <a:ext cx="4638802" cy="577794"/>
            </a:xfrm>
            <a:prstGeom prst="rect">
              <a:avLst/>
            </a:prstGeom>
          </p:spPr>
          <p:txBody>
            <a:bodyPr lIns="50800" tIns="50800" rIns="50800" bIns="50800" rtlCol="0" anchor="ctr"/>
            <a:lstStyle/>
            <a:p>
              <a:pPr algn="ctr">
                <a:lnSpc>
                  <a:spcPts val="2100"/>
                </a:lnSpc>
              </a:pPr>
              <a:endParaRPr/>
            </a:p>
          </p:txBody>
        </p:sp>
      </p:grpSp>
      <p:sp>
        <p:nvSpPr>
          <p:cNvPr id="6" name="object 6"/>
          <p:cNvSpPr txBox="1"/>
          <p:nvPr/>
        </p:nvSpPr>
        <p:spPr>
          <a:xfrm>
            <a:off x="594159" y="1727894"/>
            <a:ext cx="7951470" cy="3465692"/>
          </a:xfrm>
          <a:prstGeom prst="rect">
            <a:avLst/>
          </a:prstGeom>
        </p:spPr>
        <p:txBody>
          <a:bodyPr vert="horz" wrap="square" lIns="0" tIns="79375" rIns="0" bIns="0" rtlCol="0">
            <a:spAutoFit/>
          </a:bodyPr>
          <a:lstStyle/>
          <a:p>
            <a:pPr marL="342900" lvl="0" indent="-342900">
              <a:buFont typeface="Wingdings" panose="05000000000000000000" pitchFamily="2" charset="2"/>
              <a:buChar char="§"/>
            </a:pPr>
            <a:r>
              <a:rPr lang="en-US" sz="2000" b="1" dirty="0">
                <a:latin typeface="Cambria" panose="02040503050406030204" pitchFamily="18" charset="0"/>
                <a:ea typeface="Cambria" panose="02040503050406030204" pitchFamily="18" charset="0"/>
              </a:rPr>
              <a:t>Registered Trusts</a:t>
            </a:r>
            <a:r>
              <a:rPr lang="en-US" sz="2000" dirty="0">
                <a:latin typeface="Cambria" panose="02040503050406030204" pitchFamily="18" charset="0"/>
                <a:ea typeface="Cambria" panose="02040503050406030204" pitchFamily="18" charset="0"/>
              </a:rPr>
              <a:t>:</a:t>
            </a:r>
            <a:br>
              <a:rPr lang="en-US" sz="2000" dirty="0">
                <a:latin typeface="Cambria" panose="02040503050406030204" pitchFamily="18" charset="0"/>
                <a:ea typeface="Cambria" panose="02040503050406030204" pitchFamily="18" charset="0"/>
              </a:rPr>
            </a:br>
            <a:r>
              <a:rPr lang="en-US" sz="2000" dirty="0">
                <a:latin typeface="Cambria" panose="02040503050406030204" pitchFamily="18" charset="0"/>
                <a:ea typeface="Cambria" panose="02040503050406030204" pitchFamily="18" charset="0"/>
              </a:rPr>
              <a:t>Public or private, eligible for 12A/10(23C) exemptions</a:t>
            </a:r>
          </a:p>
          <a:p>
            <a:pPr lvl="0"/>
            <a:endParaRPr lang="en-IN" sz="2000" dirty="0">
              <a:latin typeface="Cambria" panose="02040503050406030204" pitchFamily="18" charset="0"/>
              <a:ea typeface="Cambria" panose="02040503050406030204" pitchFamily="18" charset="0"/>
            </a:endParaRPr>
          </a:p>
          <a:p>
            <a:pPr marL="342900" lvl="0" indent="-342900">
              <a:buFont typeface="Wingdings" panose="05000000000000000000" pitchFamily="2" charset="2"/>
              <a:buChar char="§"/>
            </a:pPr>
            <a:r>
              <a:rPr lang="en-US" sz="2000" b="1" dirty="0">
                <a:latin typeface="Cambria" panose="02040503050406030204" pitchFamily="18" charset="0"/>
                <a:ea typeface="Cambria" panose="02040503050406030204" pitchFamily="18" charset="0"/>
              </a:rPr>
              <a:t>Private Discretionary Trusts</a:t>
            </a:r>
            <a:r>
              <a:rPr lang="en-US" sz="2000" dirty="0">
                <a:latin typeface="Cambria" panose="02040503050406030204" pitchFamily="18" charset="0"/>
                <a:ea typeface="Cambria" panose="02040503050406030204" pitchFamily="18" charset="0"/>
              </a:rPr>
              <a:t>:</a:t>
            </a:r>
            <a:br>
              <a:rPr lang="en-US" sz="2000" dirty="0">
                <a:latin typeface="Cambria" panose="02040503050406030204" pitchFamily="18" charset="0"/>
                <a:ea typeface="Cambria" panose="02040503050406030204" pitchFamily="18" charset="0"/>
              </a:rPr>
            </a:br>
            <a:r>
              <a:rPr lang="en-US" sz="2000" dirty="0">
                <a:latin typeface="Cambria" panose="02040503050406030204" pitchFamily="18" charset="0"/>
                <a:ea typeface="Cambria" panose="02040503050406030204" pitchFamily="18" charset="0"/>
              </a:rPr>
              <a:t>Taxed as AOP under slab rates or MMR (depending on discretion)</a:t>
            </a:r>
          </a:p>
          <a:p>
            <a:pPr lvl="0"/>
            <a:endParaRPr lang="en-IN" sz="2000" dirty="0">
              <a:latin typeface="Cambria" panose="02040503050406030204" pitchFamily="18" charset="0"/>
              <a:ea typeface="Cambria" panose="02040503050406030204" pitchFamily="18" charset="0"/>
            </a:endParaRPr>
          </a:p>
          <a:p>
            <a:pPr marL="342900" lvl="0" indent="-342900">
              <a:buFont typeface="Wingdings" panose="05000000000000000000" pitchFamily="2" charset="2"/>
              <a:buChar char="§"/>
            </a:pPr>
            <a:r>
              <a:rPr lang="en-US" sz="2000" b="1" dirty="0">
                <a:latin typeface="Cambria" panose="02040503050406030204" pitchFamily="18" charset="0"/>
                <a:ea typeface="Cambria" panose="02040503050406030204" pitchFamily="18" charset="0"/>
              </a:rPr>
              <a:t>Public Charitable Trusts</a:t>
            </a:r>
            <a:r>
              <a:rPr lang="en-US" sz="2000" dirty="0">
                <a:latin typeface="Cambria" panose="02040503050406030204" pitchFamily="18" charset="0"/>
                <a:ea typeface="Cambria" panose="02040503050406030204" pitchFamily="18" charset="0"/>
              </a:rPr>
              <a:t>:</a:t>
            </a:r>
            <a:br>
              <a:rPr lang="en-US" sz="2000" dirty="0">
                <a:latin typeface="Cambria" panose="02040503050406030204" pitchFamily="18" charset="0"/>
                <a:ea typeface="Cambria" panose="02040503050406030204" pitchFamily="18" charset="0"/>
              </a:rPr>
            </a:br>
            <a:r>
              <a:rPr lang="en-US" sz="2000" dirty="0">
                <a:latin typeface="Cambria" panose="02040503050406030204" pitchFamily="18" charset="0"/>
                <a:ea typeface="Cambria" panose="02040503050406030204" pitchFamily="18" charset="0"/>
              </a:rPr>
              <a:t>Governed by state laws, must serve public utility</a:t>
            </a:r>
          </a:p>
          <a:p>
            <a:pPr lvl="0"/>
            <a:endParaRPr lang="en-IN" sz="2000" dirty="0">
              <a:latin typeface="Cambria" panose="02040503050406030204" pitchFamily="18" charset="0"/>
              <a:ea typeface="Cambria" panose="02040503050406030204" pitchFamily="18" charset="0"/>
            </a:endParaRPr>
          </a:p>
          <a:p>
            <a:pPr marL="342900" lvl="0" indent="-342900">
              <a:buFont typeface="Wingdings" panose="05000000000000000000" pitchFamily="2" charset="2"/>
              <a:buChar char="§"/>
            </a:pPr>
            <a:r>
              <a:rPr lang="en-US" sz="2000" b="1" dirty="0">
                <a:latin typeface="Cambria" panose="02040503050406030204" pitchFamily="18" charset="0"/>
                <a:ea typeface="Cambria" panose="02040503050406030204" pitchFamily="18" charset="0"/>
              </a:rPr>
              <a:t>Company-formed Trusts</a:t>
            </a:r>
            <a:r>
              <a:rPr lang="en-US" sz="2000" dirty="0">
                <a:latin typeface="Cambria" panose="02040503050406030204" pitchFamily="18" charset="0"/>
                <a:ea typeface="Cambria" panose="02040503050406030204" pitchFamily="18" charset="0"/>
              </a:rPr>
              <a:t>:</a:t>
            </a:r>
            <a:br>
              <a:rPr lang="en-US" sz="2000" dirty="0">
                <a:latin typeface="Cambria" panose="02040503050406030204" pitchFamily="18" charset="0"/>
                <a:ea typeface="Cambria" panose="02040503050406030204" pitchFamily="18" charset="0"/>
              </a:rPr>
            </a:br>
            <a:r>
              <a:rPr lang="en-US" sz="2000" dirty="0">
                <a:latin typeface="Cambria" panose="02040503050406030204" pitchFamily="18" charset="0"/>
                <a:ea typeface="Cambria" panose="02040503050406030204" pitchFamily="18" charset="0"/>
              </a:rPr>
              <a:t>May be ineligible for exemption if formed solely to benefit founders</a:t>
            </a:r>
            <a:endParaRPr lang="en-IN" sz="2000" dirty="0">
              <a:latin typeface="Cambria" panose="02040503050406030204" pitchFamily="18" charset="0"/>
              <a:ea typeface="Cambria" panose="02040503050406030204" pitchFamily="18" charset="0"/>
            </a:endParaRPr>
          </a:p>
        </p:txBody>
      </p:sp>
      <p:grpSp>
        <p:nvGrpSpPr>
          <p:cNvPr id="11" name="Group 5">
            <a:extLst>
              <a:ext uri="{FF2B5EF4-FFF2-40B4-BE49-F238E27FC236}">
                <a16:creationId xmlns:a16="http://schemas.microsoft.com/office/drawing/2014/main" id="{06F87D18-D8EA-DA84-FBBA-2029F14CA9EA}"/>
              </a:ext>
            </a:extLst>
          </p:cNvPr>
          <p:cNvGrpSpPr/>
          <p:nvPr/>
        </p:nvGrpSpPr>
        <p:grpSpPr>
          <a:xfrm>
            <a:off x="7924801" y="-84797"/>
            <a:ext cx="2823385" cy="1512734"/>
            <a:chOff x="0" y="0"/>
            <a:chExt cx="6062201" cy="4399214"/>
          </a:xfrm>
        </p:grpSpPr>
        <p:grpSp>
          <p:nvGrpSpPr>
            <p:cNvPr id="12" name="Group 6">
              <a:extLst>
                <a:ext uri="{FF2B5EF4-FFF2-40B4-BE49-F238E27FC236}">
                  <a16:creationId xmlns:a16="http://schemas.microsoft.com/office/drawing/2014/main" id="{5A34984B-28FA-D9F8-4455-FB5B21C6310C}"/>
                </a:ext>
              </a:extLst>
            </p:cNvPr>
            <p:cNvGrpSpPr/>
            <p:nvPr/>
          </p:nvGrpSpPr>
          <p:grpSpPr>
            <a:xfrm>
              <a:off x="818654" y="1371600"/>
              <a:ext cx="3897909" cy="1667012"/>
              <a:chOff x="0" y="0"/>
              <a:chExt cx="769957" cy="329286"/>
            </a:xfrm>
          </p:grpSpPr>
          <p:sp>
            <p:nvSpPr>
              <p:cNvPr id="19" name="Freeform 7">
                <a:extLst>
                  <a:ext uri="{FF2B5EF4-FFF2-40B4-BE49-F238E27FC236}">
                    <a16:creationId xmlns:a16="http://schemas.microsoft.com/office/drawing/2014/main" id="{1241FEA8-20A2-724E-377B-FA0A8947F68E}"/>
                  </a:ext>
                </a:extLst>
              </p:cNvPr>
              <p:cNvSpPr/>
              <p:nvPr/>
            </p:nvSpPr>
            <p:spPr>
              <a:xfrm>
                <a:off x="0" y="0"/>
                <a:ext cx="769957" cy="329286"/>
              </a:xfrm>
              <a:custGeom>
                <a:avLst/>
                <a:gdLst/>
                <a:ahLst/>
                <a:cxnLst/>
                <a:rect l="l" t="t" r="r" b="b"/>
                <a:pathLst>
                  <a:path w="769957" h="329286">
                    <a:moveTo>
                      <a:pt x="203200" y="0"/>
                    </a:moveTo>
                    <a:lnTo>
                      <a:pt x="769957" y="0"/>
                    </a:lnTo>
                    <a:lnTo>
                      <a:pt x="566757" y="329286"/>
                    </a:lnTo>
                    <a:lnTo>
                      <a:pt x="0" y="329286"/>
                    </a:lnTo>
                    <a:lnTo>
                      <a:pt x="203200" y="0"/>
                    </a:lnTo>
                    <a:close/>
                  </a:path>
                </a:pathLst>
              </a:custGeom>
              <a:solidFill>
                <a:srgbClr val="FFFFFF"/>
              </a:solidFill>
            </p:spPr>
          </p:sp>
          <p:sp>
            <p:nvSpPr>
              <p:cNvPr id="20" name="TextBox 8">
                <a:extLst>
                  <a:ext uri="{FF2B5EF4-FFF2-40B4-BE49-F238E27FC236}">
                    <a16:creationId xmlns:a16="http://schemas.microsoft.com/office/drawing/2014/main" id="{8A952DFC-6355-9BF6-4EBF-020F81942821}"/>
                  </a:ext>
                </a:extLst>
              </p:cNvPr>
              <p:cNvSpPr txBox="1"/>
              <p:nvPr/>
            </p:nvSpPr>
            <p:spPr>
              <a:xfrm>
                <a:off x="101600" y="-38100"/>
                <a:ext cx="566757" cy="367386"/>
              </a:xfrm>
              <a:prstGeom prst="rect">
                <a:avLst/>
              </a:prstGeom>
            </p:spPr>
            <p:txBody>
              <a:bodyPr lIns="50800" tIns="50800" rIns="50800" bIns="50800" rtlCol="0" anchor="ctr"/>
              <a:lstStyle/>
              <a:p>
                <a:pPr algn="ctr">
                  <a:lnSpc>
                    <a:spcPts val="2100"/>
                  </a:lnSpc>
                </a:pPr>
                <a:endParaRPr/>
              </a:p>
            </p:txBody>
          </p:sp>
        </p:grpSp>
        <p:grpSp>
          <p:nvGrpSpPr>
            <p:cNvPr id="13" name="Group 9">
              <a:extLst>
                <a:ext uri="{FF2B5EF4-FFF2-40B4-BE49-F238E27FC236}">
                  <a16:creationId xmlns:a16="http://schemas.microsoft.com/office/drawing/2014/main" id="{0E313B37-C64D-F9A3-FF47-F7517DEE3D7B}"/>
                </a:ext>
              </a:extLst>
            </p:cNvPr>
            <p:cNvGrpSpPr/>
            <p:nvPr/>
          </p:nvGrpSpPr>
          <p:grpSpPr>
            <a:xfrm>
              <a:off x="0" y="2732202"/>
              <a:ext cx="4379947" cy="1667012"/>
              <a:chOff x="0" y="0"/>
              <a:chExt cx="865175" cy="329286"/>
            </a:xfrm>
          </p:grpSpPr>
          <p:sp>
            <p:nvSpPr>
              <p:cNvPr id="17" name="Freeform 10">
                <a:extLst>
                  <a:ext uri="{FF2B5EF4-FFF2-40B4-BE49-F238E27FC236}">
                    <a16:creationId xmlns:a16="http://schemas.microsoft.com/office/drawing/2014/main" id="{50982DD7-67BB-DF9C-8E3C-642C968329BD}"/>
                  </a:ext>
                </a:extLst>
              </p:cNvPr>
              <p:cNvSpPr/>
              <p:nvPr/>
            </p:nvSpPr>
            <p:spPr>
              <a:xfrm>
                <a:off x="0" y="0"/>
                <a:ext cx="865175" cy="329286"/>
              </a:xfrm>
              <a:custGeom>
                <a:avLst/>
                <a:gdLst/>
                <a:ahLst/>
                <a:cxnLst/>
                <a:rect l="l" t="t" r="r" b="b"/>
                <a:pathLst>
                  <a:path w="865175" h="329286">
                    <a:moveTo>
                      <a:pt x="203200" y="0"/>
                    </a:moveTo>
                    <a:lnTo>
                      <a:pt x="865175" y="0"/>
                    </a:lnTo>
                    <a:lnTo>
                      <a:pt x="661975" y="329286"/>
                    </a:lnTo>
                    <a:lnTo>
                      <a:pt x="0" y="329286"/>
                    </a:lnTo>
                    <a:lnTo>
                      <a:pt x="203200" y="0"/>
                    </a:lnTo>
                    <a:close/>
                  </a:path>
                </a:pathLst>
              </a:custGeom>
              <a:solidFill>
                <a:srgbClr val="FFFFFF"/>
              </a:solidFill>
            </p:spPr>
          </p:sp>
          <p:sp>
            <p:nvSpPr>
              <p:cNvPr id="18" name="TextBox 11">
                <a:extLst>
                  <a:ext uri="{FF2B5EF4-FFF2-40B4-BE49-F238E27FC236}">
                    <a16:creationId xmlns:a16="http://schemas.microsoft.com/office/drawing/2014/main" id="{E21AEC9C-A4C4-E7B3-FDD9-3636CAC4F3A8}"/>
                  </a:ext>
                </a:extLst>
              </p:cNvPr>
              <p:cNvSpPr txBox="1"/>
              <p:nvPr/>
            </p:nvSpPr>
            <p:spPr>
              <a:xfrm>
                <a:off x="101600" y="-38100"/>
                <a:ext cx="661975" cy="367386"/>
              </a:xfrm>
              <a:prstGeom prst="rect">
                <a:avLst/>
              </a:prstGeom>
            </p:spPr>
            <p:txBody>
              <a:bodyPr lIns="50800" tIns="50800" rIns="50800" bIns="50800" rtlCol="0" anchor="ctr"/>
              <a:lstStyle/>
              <a:p>
                <a:pPr algn="ctr">
                  <a:lnSpc>
                    <a:spcPts val="2100"/>
                  </a:lnSpc>
                </a:pPr>
                <a:endParaRPr/>
              </a:p>
            </p:txBody>
          </p:sp>
        </p:grpSp>
        <p:grpSp>
          <p:nvGrpSpPr>
            <p:cNvPr id="14" name="Group 12">
              <a:extLst>
                <a:ext uri="{FF2B5EF4-FFF2-40B4-BE49-F238E27FC236}">
                  <a16:creationId xmlns:a16="http://schemas.microsoft.com/office/drawing/2014/main" id="{0F26236D-E5D8-CA76-B682-DEFC30B0159D}"/>
                </a:ext>
              </a:extLst>
            </p:cNvPr>
            <p:cNvGrpSpPr/>
            <p:nvPr/>
          </p:nvGrpSpPr>
          <p:grpSpPr>
            <a:xfrm>
              <a:off x="1682254" y="0"/>
              <a:ext cx="4379947" cy="1667012"/>
              <a:chOff x="0" y="0"/>
              <a:chExt cx="865175" cy="329286"/>
            </a:xfrm>
          </p:grpSpPr>
          <p:sp>
            <p:nvSpPr>
              <p:cNvPr id="15" name="Freeform 13">
                <a:extLst>
                  <a:ext uri="{FF2B5EF4-FFF2-40B4-BE49-F238E27FC236}">
                    <a16:creationId xmlns:a16="http://schemas.microsoft.com/office/drawing/2014/main" id="{C3033C5E-D74C-36BB-821B-2D77AE454CAA}"/>
                  </a:ext>
                </a:extLst>
              </p:cNvPr>
              <p:cNvSpPr/>
              <p:nvPr/>
            </p:nvSpPr>
            <p:spPr>
              <a:xfrm>
                <a:off x="0" y="0"/>
                <a:ext cx="865175" cy="329286"/>
              </a:xfrm>
              <a:custGeom>
                <a:avLst/>
                <a:gdLst/>
                <a:ahLst/>
                <a:cxnLst/>
                <a:rect l="l" t="t" r="r" b="b"/>
                <a:pathLst>
                  <a:path w="865175" h="329286">
                    <a:moveTo>
                      <a:pt x="203200" y="0"/>
                    </a:moveTo>
                    <a:lnTo>
                      <a:pt x="865175" y="0"/>
                    </a:lnTo>
                    <a:lnTo>
                      <a:pt x="661975" y="329286"/>
                    </a:lnTo>
                    <a:lnTo>
                      <a:pt x="0" y="329286"/>
                    </a:lnTo>
                    <a:lnTo>
                      <a:pt x="203200" y="0"/>
                    </a:lnTo>
                    <a:close/>
                  </a:path>
                </a:pathLst>
              </a:custGeom>
              <a:solidFill>
                <a:srgbClr val="FFFFFF"/>
              </a:solidFill>
            </p:spPr>
          </p:sp>
          <p:sp>
            <p:nvSpPr>
              <p:cNvPr id="16" name="TextBox 14">
                <a:extLst>
                  <a:ext uri="{FF2B5EF4-FFF2-40B4-BE49-F238E27FC236}">
                    <a16:creationId xmlns:a16="http://schemas.microsoft.com/office/drawing/2014/main" id="{68CF85F6-0B74-81C5-AF2C-2D99023D99AA}"/>
                  </a:ext>
                </a:extLst>
              </p:cNvPr>
              <p:cNvSpPr txBox="1"/>
              <p:nvPr/>
            </p:nvSpPr>
            <p:spPr>
              <a:xfrm>
                <a:off x="101600" y="-38100"/>
                <a:ext cx="661975" cy="367386"/>
              </a:xfrm>
              <a:prstGeom prst="rect">
                <a:avLst/>
              </a:prstGeom>
            </p:spPr>
            <p:txBody>
              <a:bodyPr lIns="50800" tIns="50800" rIns="50800" bIns="50800" rtlCol="0" anchor="ctr"/>
              <a:lstStyle/>
              <a:p>
                <a:pPr algn="ctr">
                  <a:lnSpc>
                    <a:spcPts val="2100"/>
                  </a:lnSpc>
                </a:pPr>
                <a:endParaRPr/>
              </a:p>
            </p:txBody>
          </p:sp>
        </p:grpSp>
      </p:grpSp>
      <p:grpSp>
        <p:nvGrpSpPr>
          <p:cNvPr id="21" name="Group 15">
            <a:extLst>
              <a:ext uri="{FF2B5EF4-FFF2-40B4-BE49-F238E27FC236}">
                <a16:creationId xmlns:a16="http://schemas.microsoft.com/office/drawing/2014/main" id="{81A4907E-53D1-2C55-585E-60C809905FAE}"/>
              </a:ext>
            </a:extLst>
          </p:cNvPr>
          <p:cNvGrpSpPr/>
          <p:nvPr/>
        </p:nvGrpSpPr>
        <p:grpSpPr>
          <a:xfrm>
            <a:off x="7984186" y="286611"/>
            <a:ext cx="1134414" cy="673463"/>
            <a:chOff x="0" y="0"/>
            <a:chExt cx="406400" cy="329286"/>
          </a:xfrm>
        </p:grpSpPr>
        <p:sp>
          <p:nvSpPr>
            <p:cNvPr id="22" name="Freeform 16">
              <a:extLst>
                <a:ext uri="{FF2B5EF4-FFF2-40B4-BE49-F238E27FC236}">
                  <a16:creationId xmlns:a16="http://schemas.microsoft.com/office/drawing/2014/main" id="{A8EC5691-BEB4-D442-5289-E15DA2E5AEC0}"/>
                </a:ext>
              </a:extLst>
            </p:cNvPr>
            <p:cNvSpPr/>
            <p:nvPr/>
          </p:nvSpPr>
          <p:spPr>
            <a:xfrm>
              <a:off x="0" y="0"/>
              <a:ext cx="406400" cy="329286"/>
            </a:xfrm>
            <a:custGeom>
              <a:avLst/>
              <a:gdLst/>
              <a:ahLst/>
              <a:cxnLst/>
              <a:rect l="l" t="t" r="r" b="b"/>
              <a:pathLst>
                <a:path w="406400" h="329286">
                  <a:moveTo>
                    <a:pt x="203200" y="0"/>
                  </a:moveTo>
                  <a:lnTo>
                    <a:pt x="406400" y="0"/>
                  </a:lnTo>
                  <a:lnTo>
                    <a:pt x="203200" y="329286"/>
                  </a:lnTo>
                  <a:lnTo>
                    <a:pt x="0" y="329286"/>
                  </a:lnTo>
                  <a:lnTo>
                    <a:pt x="203200" y="0"/>
                  </a:lnTo>
                  <a:close/>
                </a:path>
              </a:pathLst>
            </a:custGeom>
            <a:solidFill>
              <a:srgbClr val="FFC61A"/>
            </a:solidFill>
          </p:spPr>
        </p:sp>
        <p:sp>
          <p:nvSpPr>
            <p:cNvPr id="23" name="TextBox 17">
              <a:extLst>
                <a:ext uri="{FF2B5EF4-FFF2-40B4-BE49-F238E27FC236}">
                  <a16:creationId xmlns:a16="http://schemas.microsoft.com/office/drawing/2014/main" id="{766028AD-E13F-F0C8-86ED-EA565C19B55E}"/>
                </a:ext>
              </a:extLst>
            </p:cNvPr>
            <p:cNvSpPr txBox="1"/>
            <p:nvPr/>
          </p:nvSpPr>
          <p:spPr>
            <a:xfrm>
              <a:off x="101600" y="-38100"/>
              <a:ext cx="203200" cy="367386"/>
            </a:xfrm>
            <a:prstGeom prst="rect">
              <a:avLst/>
            </a:prstGeom>
          </p:spPr>
          <p:txBody>
            <a:bodyPr lIns="50800" tIns="50800" rIns="50800" bIns="50800" rtlCol="0" anchor="ctr"/>
            <a:lstStyle/>
            <a:p>
              <a:pPr algn="ctr">
                <a:lnSpc>
                  <a:spcPts val="2100"/>
                </a:lnSpc>
              </a:pPr>
              <a:endParaRPr/>
            </a:p>
          </p:txBody>
        </p:sp>
      </p:grpSp>
      <p:sp>
        <p:nvSpPr>
          <p:cNvPr id="26" name="object 5">
            <a:extLst>
              <a:ext uri="{FF2B5EF4-FFF2-40B4-BE49-F238E27FC236}">
                <a16:creationId xmlns:a16="http://schemas.microsoft.com/office/drawing/2014/main" id="{ADF5A41D-413C-4225-95AE-8B8D874DA422}"/>
              </a:ext>
            </a:extLst>
          </p:cNvPr>
          <p:cNvSpPr txBox="1">
            <a:spLocks noGrp="1"/>
          </p:cNvSpPr>
          <p:nvPr>
            <p:ph type="title"/>
          </p:nvPr>
        </p:nvSpPr>
        <p:spPr>
          <a:xfrm>
            <a:off x="905908" y="340251"/>
            <a:ext cx="6704068" cy="566181"/>
          </a:xfrm>
          <a:prstGeom prst="rect">
            <a:avLst/>
          </a:prstGeom>
        </p:spPr>
        <p:txBody>
          <a:bodyPr vert="horz" wrap="square" lIns="0" tIns="12065" rIns="0" bIns="0" rtlCol="0">
            <a:spAutoFit/>
          </a:bodyPr>
          <a:lstStyle/>
          <a:p>
            <a:pPr marL="12700">
              <a:lnSpc>
                <a:spcPct val="100000"/>
              </a:lnSpc>
              <a:spcBef>
                <a:spcPts val="95"/>
              </a:spcBef>
            </a:pPr>
            <a:r>
              <a:rPr lang="en-IN" sz="3600" dirty="0"/>
              <a:t>Types Of Trusts</a:t>
            </a:r>
            <a:endParaRPr sz="3600" b="1" dirty="0">
              <a:solidFill>
                <a:schemeClr val="bg1"/>
              </a:solidFill>
            </a:endParaRPr>
          </a:p>
        </p:txBody>
      </p:sp>
      <p:sp>
        <p:nvSpPr>
          <p:cNvPr id="7" name="Slide Number Placeholder 6">
            <a:extLst>
              <a:ext uri="{FF2B5EF4-FFF2-40B4-BE49-F238E27FC236}">
                <a16:creationId xmlns:a16="http://schemas.microsoft.com/office/drawing/2014/main" id="{91DEEA56-34E0-4FD5-AFB3-E3A644110F3C}"/>
              </a:ext>
            </a:extLst>
          </p:cNvPr>
          <p:cNvSpPr>
            <a:spLocks noGrp="1"/>
          </p:cNvSpPr>
          <p:nvPr>
            <p:ph type="sldNum" sz="quarter" idx="12"/>
          </p:nvPr>
        </p:nvSpPr>
        <p:spPr/>
        <p:txBody>
          <a:bodyPr/>
          <a:lstStyle/>
          <a:p>
            <a:fld id="{B6F15528-21DE-4FAA-801E-634DDDAF4B2B}" type="slidenum">
              <a:rPr lang="en-IN" smtClean="0"/>
              <a:t>6</a:t>
            </a:fld>
            <a:endParaRPr lang="en-IN"/>
          </a:p>
        </p:txBody>
      </p:sp>
    </p:spTree>
    <p:extLst>
      <p:ext uri="{BB962C8B-B14F-4D97-AF65-F5344CB8AC3E}">
        <p14:creationId xmlns:p14="http://schemas.microsoft.com/office/powerpoint/2010/main" val="169544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2">
            <a:extLst>
              <a:ext uri="{FF2B5EF4-FFF2-40B4-BE49-F238E27FC236}">
                <a16:creationId xmlns:a16="http://schemas.microsoft.com/office/drawing/2014/main" id="{290D97C0-0C64-2A72-002D-8208BE46A4F7}"/>
              </a:ext>
            </a:extLst>
          </p:cNvPr>
          <p:cNvGrpSpPr/>
          <p:nvPr/>
        </p:nvGrpSpPr>
        <p:grpSpPr>
          <a:xfrm>
            <a:off x="1" y="-1"/>
            <a:ext cx="9143999" cy="1201145"/>
            <a:chOff x="0" y="0"/>
            <a:chExt cx="4638802" cy="539694"/>
          </a:xfrm>
        </p:grpSpPr>
        <p:sp>
          <p:nvSpPr>
            <p:cNvPr id="9" name="Freeform 3">
              <a:extLst>
                <a:ext uri="{FF2B5EF4-FFF2-40B4-BE49-F238E27FC236}">
                  <a16:creationId xmlns:a16="http://schemas.microsoft.com/office/drawing/2014/main" id="{270FA0D9-87EA-D508-2CBE-0DFCF0A43806}"/>
                </a:ext>
              </a:extLst>
            </p:cNvPr>
            <p:cNvSpPr/>
            <p:nvPr/>
          </p:nvSpPr>
          <p:spPr>
            <a:xfrm>
              <a:off x="0" y="0"/>
              <a:ext cx="4638803" cy="539694"/>
            </a:xfrm>
            <a:custGeom>
              <a:avLst/>
              <a:gdLst/>
              <a:ahLst/>
              <a:cxnLst/>
              <a:rect l="l" t="t" r="r" b="b"/>
              <a:pathLst>
                <a:path w="4638803" h="539694">
                  <a:moveTo>
                    <a:pt x="0" y="0"/>
                  </a:moveTo>
                  <a:lnTo>
                    <a:pt x="4638803" y="0"/>
                  </a:lnTo>
                  <a:lnTo>
                    <a:pt x="4638803" y="539694"/>
                  </a:lnTo>
                  <a:lnTo>
                    <a:pt x="0" y="539694"/>
                  </a:lnTo>
                  <a:close/>
                </a:path>
              </a:pathLst>
            </a:custGeom>
            <a:solidFill>
              <a:srgbClr val="113084"/>
            </a:solidFill>
          </p:spPr>
        </p:sp>
        <p:sp>
          <p:nvSpPr>
            <p:cNvPr id="10" name="TextBox 4">
              <a:extLst>
                <a:ext uri="{FF2B5EF4-FFF2-40B4-BE49-F238E27FC236}">
                  <a16:creationId xmlns:a16="http://schemas.microsoft.com/office/drawing/2014/main" id="{BA032A40-1A44-BE6A-4AD2-4422619A7CEE}"/>
                </a:ext>
              </a:extLst>
            </p:cNvPr>
            <p:cNvSpPr txBox="1"/>
            <p:nvPr/>
          </p:nvSpPr>
          <p:spPr>
            <a:xfrm>
              <a:off x="0" y="-38100"/>
              <a:ext cx="4638802" cy="577794"/>
            </a:xfrm>
            <a:prstGeom prst="rect">
              <a:avLst/>
            </a:prstGeom>
          </p:spPr>
          <p:txBody>
            <a:bodyPr lIns="50800" tIns="50800" rIns="50800" bIns="50800" rtlCol="0" anchor="ctr"/>
            <a:lstStyle/>
            <a:p>
              <a:pPr algn="ctr">
                <a:lnSpc>
                  <a:spcPts val="2100"/>
                </a:lnSpc>
              </a:pPr>
              <a:endParaRPr/>
            </a:p>
          </p:txBody>
        </p:sp>
      </p:grpSp>
      <p:sp>
        <p:nvSpPr>
          <p:cNvPr id="5" name="object 5"/>
          <p:cNvSpPr txBox="1">
            <a:spLocks noGrp="1"/>
          </p:cNvSpPr>
          <p:nvPr>
            <p:ph type="title"/>
          </p:nvPr>
        </p:nvSpPr>
        <p:spPr>
          <a:xfrm>
            <a:off x="1803273" y="255389"/>
            <a:ext cx="5540375" cy="566181"/>
          </a:xfrm>
          <a:prstGeom prst="rect">
            <a:avLst/>
          </a:prstGeom>
        </p:spPr>
        <p:txBody>
          <a:bodyPr vert="horz" wrap="square" lIns="0" tIns="12065" rIns="0" bIns="0" rtlCol="0">
            <a:spAutoFit/>
          </a:bodyPr>
          <a:lstStyle/>
          <a:p>
            <a:pPr marL="12700">
              <a:lnSpc>
                <a:spcPct val="100000"/>
              </a:lnSpc>
              <a:spcBef>
                <a:spcPts val="95"/>
              </a:spcBef>
            </a:pPr>
            <a:r>
              <a:rPr sz="3600" b="1" dirty="0">
                <a:solidFill>
                  <a:schemeClr val="bg1"/>
                </a:solidFill>
              </a:rPr>
              <a:t>Charitable</a:t>
            </a:r>
            <a:r>
              <a:rPr sz="3600" b="1" spc="-250" dirty="0">
                <a:solidFill>
                  <a:schemeClr val="bg1"/>
                </a:solidFill>
              </a:rPr>
              <a:t> </a:t>
            </a:r>
            <a:r>
              <a:rPr lang="en-IN" sz="3600" b="1" spc="-10" dirty="0">
                <a:solidFill>
                  <a:schemeClr val="bg1"/>
                </a:solidFill>
              </a:rPr>
              <a:t>Purpose</a:t>
            </a:r>
            <a:endParaRPr sz="3600" b="1" dirty="0">
              <a:solidFill>
                <a:schemeClr val="bg1"/>
              </a:solidFill>
            </a:endParaRPr>
          </a:p>
        </p:txBody>
      </p:sp>
      <p:sp>
        <p:nvSpPr>
          <p:cNvPr id="6" name="object 6"/>
          <p:cNvSpPr txBox="1"/>
          <p:nvPr/>
        </p:nvSpPr>
        <p:spPr>
          <a:xfrm>
            <a:off x="993444" y="1406166"/>
            <a:ext cx="7951470" cy="4250690"/>
          </a:xfrm>
          <a:prstGeom prst="rect">
            <a:avLst/>
          </a:prstGeom>
        </p:spPr>
        <p:txBody>
          <a:bodyPr vert="horz" wrap="square" lIns="0" tIns="79375" rIns="0" bIns="0" rtlCol="0">
            <a:spAutoFit/>
          </a:bodyPr>
          <a:lstStyle/>
          <a:p>
            <a:pPr marL="12700">
              <a:lnSpc>
                <a:spcPct val="100000"/>
              </a:lnSpc>
              <a:spcBef>
                <a:spcPts val="625"/>
              </a:spcBef>
            </a:pPr>
            <a:r>
              <a:rPr sz="2200" dirty="0">
                <a:latin typeface="Cambria"/>
                <a:cs typeface="Cambria"/>
              </a:rPr>
              <a:t>Section</a:t>
            </a:r>
            <a:r>
              <a:rPr sz="2200" spc="-30" dirty="0">
                <a:latin typeface="Cambria"/>
                <a:cs typeface="Cambria"/>
              </a:rPr>
              <a:t> </a:t>
            </a:r>
            <a:r>
              <a:rPr sz="2200" spc="-10" dirty="0">
                <a:latin typeface="Cambria"/>
                <a:cs typeface="Cambria"/>
              </a:rPr>
              <a:t>2(15)-"charitable</a:t>
            </a:r>
            <a:r>
              <a:rPr sz="2200" spc="-40" dirty="0">
                <a:latin typeface="Cambria"/>
                <a:cs typeface="Cambria"/>
              </a:rPr>
              <a:t> </a:t>
            </a:r>
            <a:r>
              <a:rPr sz="2200" spc="-10" dirty="0">
                <a:latin typeface="Cambria"/>
                <a:cs typeface="Cambria"/>
              </a:rPr>
              <a:t>purpose"</a:t>
            </a:r>
            <a:r>
              <a:rPr sz="2200" spc="-40" dirty="0">
                <a:latin typeface="Cambria"/>
                <a:cs typeface="Cambria"/>
              </a:rPr>
              <a:t> </a:t>
            </a:r>
            <a:r>
              <a:rPr sz="2200" spc="-10" dirty="0">
                <a:latin typeface="Cambria"/>
                <a:cs typeface="Cambria"/>
              </a:rPr>
              <a:t>includes</a:t>
            </a:r>
            <a:endParaRPr sz="2200" dirty="0">
              <a:latin typeface="Cambria"/>
              <a:cs typeface="Cambria"/>
            </a:endParaRPr>
          </a:p>
          <a:p>
            <a:pPr marL="354965" indent="-342265">
              <a:lnSpc>
                <a:spcPct val="100000"/>
              </a:lnSpc>
              <a:spcBef>
                <a:spcPts val="525"/>
              </a:spcBef>
              <a:buFont typeface="Wingdings"/>
              <a:buChar char=""/>
              <a:tabLst>
                <a:tab pos="354965" algn="l"/>
              </a:tabLst>
            </a:pPr>
            <a:r>
              <a:rPr sz="2200" dirty="0">
                <a:latin typeface="Cambria"/>
                <a:cs typeface="Cambria"/>
              </a:rPr>
              <a:t>relief</a:t>
            </a:r>
            <a:r>
              <a:rPr sz="2200" spc="-35" dirty="0">
                <a:latin typeface="Cambria"/>
                <a:cs typeface="Cambria"/>
              </a:rPr>
              <a:t> </a:t>
            </a:r>
            <a:r>
              <a:rPr sz="2200" dirty="0">
                <a:latin typeface="Cambria"/>
                <a:cs typeface="Cambria"/>
              </a:rPr>
              <a:t>of</a:t>
            </a:r>
            <a:r>
              <a:rPr sz="2200" spc="-45" dirty="0">
                <a:latin typeface="Cambria"/>
                <a:cs typeface="Cambria"/>
              </a:rPr>
              <a:t> </a:t>
            </a:r>
            <a:r>
              <a:rPr sz="2200" dirty="0">
                <a:latin typeface="Cambria"/>
                <a:cs typeface="Cambria"/>
              </a:rPr>
              <a:t>the</a:t>
            </a:r>
            <a:r>
              <a:rPr sz="2200" spc="-25" dirty="0">
                <a:latin typeface="Cambria"/>
                <a:cs typeface="Cambria"/>
              </a:rPr>
              <a:t> </a:t>
            </a:r>
            <a:r>
              <a:rPr sz="2200" spc="-10" dirty="0">
                <a:latin typeface="Cambria"/>
                <a:cs typeface="Cambria"/>
              </a:rPr>
              <a:t>poor,</a:t>
            </a:r>
            <a:endParaRPr sz="2200" dirty="0">
              <a:latin typeface="Cambria"/>
              <a:cs typeface="Cambria"/>
            </a:endParaRPr>
          </a:p>
          <a:p>
            <a:pPr marL="354965" marR="37465" indent="-342900">
              <a:lnSpc>
                <a:spcPct val="100000"/>
              </a:lnSpc>
              <a:spcBef>
                <a:spcPts val="535"/>
              </a:spcBef>
              <a:buFont typeface="Wingdings"/>
              <a:buChar char=""/>
              <a:tabLst>
                <a:tab pos="354965" algn="l"/>
              </a:tabLst>
            </a:pPr>
            <a:r>
              <a:rPr sz="2200" dirty="0">
                <a:latin typeface="Cambria"/>
                <a:cs typeface="Cambria"/>
              </a:rPr>
              <a:t>education</a:t>
            </a:r>
            <a:r>
              <a:rPr sz="2200" spc="-35" dirty="0">
                <a:latin typeface="Cambria"/>
                <a:cs typeface="Cambria"/>
              </a:rPr>
              <a:t> </a:t>
            </a:r>
            <a:r>
              <a:rPr sz="2200" i="1" dirty="0">
                <a:latin typeface="Cambria"/>
                <a:cs typeface="Cambria"/>
              </a:rPr>
              <a:t>(has</a:t>
            </a:r>
            <a:r>
              <a:rPr sz="2200" i="1" spc="-65" dirty="0">
                <a:latin typeface="Cambria"/>
                <a:cs typeface="Cambria"/>
              </a:rPr>
              <a:t> </a:t>
            </a:r>
            <a:r>
              <a:rPr sz="2200" i="1" dirty="0">
                <a:latin typeface="Cambria"/>
                <a:cs typeface="Cambria"/>
              </a:rPr>
              <a:t>wide</a:t>
            </a:r>
            <a:r>
              <a:rPr sz="2200" i="1" spc="-65" dirty="0">
                <a:latin typeface="Cambria"/>
                <a:cs typeface="Cambria"/>
              </a:rPr>
              <a:t> </a:t>
            </a:r>
            <a:r>
              <a:rPr sz="2200" i="1" spc="-10" dirty="0">
                <a:latin typeface="Cambria"/>
                <a:cs typeface="Cambria"/>
              </a:rPr>
              <a:t>meaning-</a:t>
            </a:r>
            <a:r>
              <a:rPr sz="2200" i="1" dirty="0">
                <a:latin typeface="Cambria"/>
                <a:cs typeface="Cambria"/>
              </a:rPr>
              <a:t>but</a:t>
            </a:r>
            <a:r>
              <a:rPr sz="2200" i="1" spc="-40" dirty="0">
                <a:latin typeface="Cambria"/>
                <a:cs typeface="Cambria"/>
              </a:rPr>
              <a:t> </a:t>
            </a:r>
            <a:r>
              <a:rPr sz="2200" i="1" dirty="0">
                <a:latin typeface="Cambria"/>
                <a:cs typeface="Cambria"/>
              </a:rPr>
              <a:t>restricted</a:t>
            </a:r>
            <a:r>
              <a:rPr sz="2200" i="1" spc="-65" dirty="0">
                <a:latin typeface="Cambria"/>
                <a:cs typeface="Cambria"/>
              </a:rPr>
              <a:t> </a:t>
            </a:r>
            <a:r>
              <a:rPr sz="2200" i="1" dirty="0">
                <a:latin typeface="Cambria"/>
                <a:cs typeface="Cambria"/>
              </a:rPr>
              <a:t>to</a:t>
            </a:r>
            <a:r>
              <a:rPr sz="2200" i="1" spc="-65" dirty="0">
                <a:latin typeface="Cambria"/>
                <a:cs typeface="Cambria"/>
              </a:rPr>
              <a:t> </a:t>
            </a:r>
            <a:r>
              <a:rPr sz="2200" i="1" dirty="0">
                <a:latin typeface="Cambria"/>
                <a:cs typeface="Cambria"/>
              </a:rPr>
              <a:t>formal</a:t>
            </a:r>
            <a:r>
              <a:rPr sz="2200" i="1" spc="-55" dirty="0">
                <a:latin typeface="Cambria"/>
                <a:cs typeface="Cambria"/>
              </a:rPr>
              <a:t> </a:t>
            </a:r>
            <a:r>
              <a:rPr sz="2200" i="1" spc="-10" dirty="0">
                <a:latin typeface="Cambria"/>
                <a:cs typeface="Cambria"/>
              </a:rPr>
              <a:t>education- </a:t>
            </a:r>
            <a:r>
              <a:rPr sz="2200" i="1" spc="-25" dirty="0">
                <a:latin typeface="Cambria"/>
                <a:cs typeface="Cambria"/>
              </a:rPr>
              <a:t>SC)</a:t>
            </a:r>
            <a:endParaRPr sz="2200" dirty="0">
              <a:latin typeface="Cambria"/>
              <a:cs typeface="Cambria"/>
            </a:endParaRPr>
          </a:p>
          <a:p>
            <a:pPr marL="354965" indent="-342265">
              <a:lnSpc>
                <a:spcPct val="100000"/>
              </a:lnSpc>
              <a:spcBef>
                <a:spcPts val="525"/>
              </a:spcBef>
              <a:buFont typeface="Wingdings"/>
              <a:buChar char=""/>
              <a:tabLst>
                <a:tab pos="354965" algn="l"/>
              </a:tabLst>
            </a:pPr>
            <a:r>
              <a:rPr sz="2200" spc="-10" dirty="0">
                <a:latin typeface="Cambria"/>
                <a:cs typeface="Cambria"/>
              </a:rPr>
              <a:t>yoga,</a:t>
            </a:r>
            <a:endParaRPr sz="2200" dirty="0">
              <a:latin typeface="Cambria"/>
              <a:cs typeface="Cambria"/>
            </a:endParaRPr>
          </a:p>
          <a:p>
            <a:pPr marL="354965" indent="-342265">
              <a:lnSpc>
                <a:spcPct val="100000"/>
              </a:lnSpc>
              <a:spcBef>
                <a:spcPts val="530"/>
              </a:spcBef>
              <a:buFont typeface="Wingdings"/>
              <a:buChar char=""/>
              <a:tabLst>
                <a:tab pos="354965" algn="l"/>
              </a:tabLst>
            </a:pPr>
            <a:r>
              <a:rPr sz="2200" dirty="0">
                <a:latin typeface="Cambria"/>
                <a:cs typeface="Cambria"/>
              </a:rPr>
              <a:t>medical</a:t>
            </a:r>
            <a:r>
              <a:rPr sz="2200" spc="-45" dirty="0">
                <a:latin typeface="Cambria"/>
                <a:cs typeface="Cambria"/>
              </a:rPr>
              <a:t> </a:t>
            </a:r>
            <a:r>
              <a:rPr sz="2200" spc="-10" dirty="0">
                <a:latin typeface="Cambria"/>
                <a:cs typeface="Cambria"/>
              </a:rPr>
              <a:t>relief,</a:t>
            </a:r>
            <a:endParaRPr sz="2200" dirty="0">
              <a:latin typeface="Cambria"/>
              <a:cs typeface="Cambria"/>
            </a:endParaRPr>
          </a:p>
          <a:p>
            <a:pPr marL="354965" marR="5080" indent="-342900">
              <a:lnSpc>
                <a:spcPct val="100000"/>
              </a:lnSpc>
              <a:spcBef>
                <a:spcPts val="530"/>
              </a:spcBef>
              <a:buFont typeface="Wingdings"/>
              <a:buChar char=""/>
              <a:tabLst>
                <a:tab pos="354965" algn="l"/>
              </a:tabLst>
            </a:pPr>
            <a:r>
              <a:rPr sz="2200" spc="-10" dirty="0">
                <a:latin typeface="Cambria"/>
                <a:cs typeface="Cambria"/>
              </a:rPr>
              <a:t>preservation</a:t>
            </a:r>
            <a:r>
              <a:rPr sz="2200" spc="-50" dirty="0">
                <a:latin typeface="Cambria"/>
                <a:cs typeface="Cambria"/>
              </a:rPr>
              <a:t> </a:t>
            </a:r>
            <a:r>
              <a:rPr sz="2200" dirty="0">
                <a:latin typeface="Cambria"/>
                <a:cs typeface="Cambria"/>
              </a:rPr>
              <a:t>of</a:t>
            </a:r>
            <a:r>
              <a:rPr sz="2200" spc="-80" dirty="0">
                <a:latin typeface="Cambria"/>
                <a:cs typeface="Cambria"/>
              </a:rPr>
              <a:t> </a:t>
            </a:r>
            <a:r>
              <a:rPr sz="2200" spc="-10" dirty="0">
                <a:latin typeface="Cambria"/>
                <a:cs typeface="Cambria"/>
              </a:rPr>
              <a:t>environment</a:t>
            </a:r>
            <a:r>
              <a:rPr sz="2200" spc="-45" dirty="0">
                <a:latin typeface="Cambria"/>
                <a:cs typeface="Cambria"/>
              </a:rPr>
              <a:t> </a:t>
            </a:r>
            <a:r>
              <a:rPr sz="2200" dirty="0">
                <a:latin typeface="Cambria"/>
                <a:cs typeface="Cambria"/>
              </a:rPr>
              <a:t>(including</a:t>
            </a:r>
            <a:r>
              <a:rPr sz="2200" spc="-65" dirty="0">
                <a:latin typeface="Cambria"/>
                <a:cs typeface="Cambria"/>
              </a:rPr>
              <a:t> </a:t>
            </a:r>
            <a:r>
              <a:rPr sz="2200" spc="-10" dirty="0">
                <a:latin typeface="Cambria"/>
                <a:cs typeface="Cambria"/>
              </a:rPr>
              <a:t>watersheds,</a:t>
            </a:r>
            <a:r>
              <a:rPr sz="2200" spc="-60" dirty="0">
                <a:latin typeface="Cambria"/>
                <a:cs typeface="Cambria"/>
              </a:rPr>
              <a:t> </a:t>
            </a:r>
            <a:r>
              <a:rPr sz="2200" dirty="0">
                <a:latin typeface="Cambria"/>
                <a:cs typeface="Cambria"/>
              </a:rPr>
              <a:t>forests</a:t>
            </a:r>
            <a:r>
              <a:rPr sz="2200" spc="-60" dirty="0">
                <a:latin typeface="Cambria"/>
                <a:cs typeface="Cambria"/>
              </a:rPr>
              <a:t> </a:t>
            </a:r>
            <a:r>
              <a:rPr sz="2200" spc="-25" dirty="0">
                <a:latin typeface="Cambria"/>
                <a:cs typeface="Cambria"/>
              </a:rPr>
              <a:t>and </a:t>
            </a:r>
            <a:r>
              <a:rPr sz="2200" dirty="0">
                <a:latin typeface="Cambria"/>
                <a:cs typeface="Cambria"/>
              </a:rPr>
              <a:t>wildlife)</a:t>
            </a:r>
            <a:r>
              <a:rPr sz="2200" spc="-120" dirty="0">
                <a:latin typeface="Cambria"/>
                <a:cs typeface="Cambria"/>
              </a:rPr>
              <a:t> </a:t>
            </a:r>
            <a:r>
              <a:rPr sz="2200" spc="-25" dirty="0">
                <a:latin typeface="Cambria"/>
                <a:cs typeface="Cambria"/>
              </a:rPr>
              <a:t>and</a:t>
            </a:r>
            <a:endParaRPr sz="2200" dirty="0">
              <a:latin typeface="Cambria"/>
              <a:cs typeface="Cambria"/>
            </a:endParaRPr>
          </a:p>
          <a:p>
            <a:pPr marL="354965" marR="381635" indent="-342900">
              <a:lnSpc>
                <a:spcPct val="100000"/>
              </a:lnSpc>
              <a:spcBef>
                <a:spcPts val="525"/>
              </a:spcBef>
              <a:buFont typeface="Wingdings"/>
              <a:buChar char=""/>
              <a:tabLst>
                <a:tab pos="354965" algn="l"/>
              </a:tabLst>
            </a:pPr>
            <a:r>
              <a:rPr sz="2200" spc="-10" dirty="0">
                <a:latin typeface="Cambria"/>
                <a:cs typeface="Cambria"/>
              </a:rPr>
              <a:t>preservation</a:t>
            </a:r>
            <a:r>
              <a:rPr sz="2200" spc="-20" dirty="0">
                <a:latin typeface="Cambria"/>
                <a:cs typeface="Cambria"/>
              </a:rPr>
              <a:t> </a:t>
            </a:r>
            <a:r>
              <a:rPr sz="2200" dirty="0">
                <a:latin typeface="Cambria"/>
                <a:cs typeface="Cambria"/>
              </a:rPr>
              <a:t>of</a:t>
            </a:r>
            <a:r>
              <a:rPr sz="2200" spc="-55" dirty="0">
                <a:latin typeface="Cambria"/>
                <a:cs typeface="Cambria"/>
              </a:rPr>
              <a:t> </a:t>
            </a:r>
            <a:r>
              <a:rPr sz="2200" dirty="0">
                <a:latin typeface="Cambria"/>
                <a:cs typeface="Cambria"/>
              </a:rPr>
              <a:t>monuments</a:t>
            </a:r>
            <a:r>
              <a:rPr sz="2200" spc="-30" dirty="0">
                <a:latin typeface="Cambria"/>
                <a:cs typeface="Cambria"/>
              </a:rPr>
              <a:t> </a:t>
            </a:r>
            <a:r>
              <a:rPr sz="2200" dirty="0">
                <a:latin typeface="Cambria"/>
                <a:cs typeface="Cambria"/>
              </a:rPr>
              <a:t>or</a:t>
            </a:r>
            <a:r>
              <a:rPr sz="2200" spc="-45" dirty="0">
                <a:latin typeface="Cambria"/>
                <a:cs typeface="Cambria"/>
              </a:rPr>
              <a:t> </a:t>
            </a:r>
            <a:r>
              <a:rPr sz="2200" dirty="0">
                <a:latin typeface="Cambria"/>
                <a:cs typeface="Cambria"/>
              </a:rPr>
              <a:t>places</a:t>
            </a:r>
            <a:r>
              <a:rPr sz="2200" spc="-35" dirty="0">
                <a:latin typeface="Cambria"/>
                <a:cs typeface="Cambria"/>
              </a:rPr>
              <a:t> </a:t>
            </a:r>
            <a:r>
              <a:rPr sz="2200" dirty="0">
                <a:latin typeface="Cambria"/>
                <a:cs typeface="Cambria"/>
              </a:rPr>
              <a:t>or</a:t>
            </a:r>
            <a:r>
              <a:rPr sz="2200" spc="-45" dirty="0">
                <a:latin typeface="Cambria"/>
                <a:cs typeface="Cambria"/>
              </a:rPr>
              <a:t> </a:t>
            </a:r>
            <a:r>
              <a:rPr sz="2200" dirty="0">
                <a:latin typeface="Cambria"/>
                <a:cs typeface="Cambria"/>
              </a:rPr>
              <a:t>objects</a:t>
            </a:r>
            <a:r>
              <a:rPr sz="2200" spc="-40" dirty="0">
                <a:latin typeface="Cambria"/>
                <a:cs typeface="Cambria"/>
              </a:rPr>
              <a:t> </a:t>
            </a:r>
            <a:r>
              <a:rPr sz="2200" dirty="0">
                <a:latin typeface="Cambria"/>
                <a:cs typeface="Cambria"/>
              </a:rPr>
              <a:t>of</a:t>
            </a:r>
            <a:r>
              <a:rPr sz="2200" spc="-55" dirty="0">
                <a:latin typeface="Cambria"/>
                <a:cs typeface="Cambria"/>
              </a:rPr>
              <a:t> </a:t>
            </a:r>
            <a:r>
              <a:rPr sz="2200" dirty="0">
                <a:latin typeface="Cambria"/>
                <a:cs typeface="Cambria"/>
              </a:rPr>
              <a:t>artistic</a:t>
            </a:r>
            <a:r>
              <a:rPr sz="2200" spc="-20" dirty="0">
                <a:latin typeface="Cambria"/>
                <a:cs typeface="Cambria"/>
              </a:rPr>
              <a:t> </a:t>
            </a:r>
            <a:r>
              <a:rPr sz="2200" spc="-25" dirty="0">
                <a:latin typeface="Cambria"/>
                <a:cs typeface="Cambria"/>
              </a:rPr>
              <a:t>or </a:t>
            </a:r>
            <a:r>
              <a:rPr sz="2200" dirty="0">
                <a:latin typeface="Cambria"/>
                <a:cs typeface="Cambria"/>
              </a:rPr>
              <a:t>historic</a:t>
            </a:r>
            <a:r>
              <a:rPr sz="2200" spc="-100" dirty="0">
                <a:latin typeface="Cambria"/>
                <a:cs typeface="Cambria"/>
              </a:rPr>
              <a:t> </a:t>
            </a:r>
            <a:r>
              <a:rPr sz="2200" dirty="0">
                <a:latin typeface="Cambria"/>
                <a:cs typeface="Cambria"/>
              </a:rPr>
              <a:t>interest,</a:t>
            </a:r>
            <a:r>
              <a:rPr sz="2200" spc="-85" dirty="0">
                <a:latin typeface="Cambria"/>
                <a:cs typeface="Cambria"/>
              </a:rPr>
              <a:t> </a:t>
            </a:r>
            <a:r>
              <a:rPr sz="2200" spc="-25" dirty="0">
                <a:latin typeface="Cambria"/>
                <a:cs typeface="Cambria"/>
              </a:rPr>
              <a:t>and</a:t>
            </a:r>
            <a:endParaRPr sz="2200" dirty="0">
              <a:latin typeface="Cambria"/>
              <a:cs typeface="Cambria"/>
            </a:endParaRPr>
          </a:p>
          <a:p>
            <a:pPr marL="354965" indent="-342265">
              <a:lnSpc>
                <a:spcPct val="100000"/>
              </a:lnSpc>
              <a:spcBef>
                <a:spcPts val="535"/>
              </a:spcBef>
              <a:buFont typeface="Wingdings"/>
              <a:buChar char=""/>
              <a:tabLst>
                <a:tab pos="354965" algn="l"/>
              </a:tabLst>
            </a:pPr>
            <a:r>
              <a:rPr sz="2200" dirty="0">
                <a:latin typeface="Cambria"/>
                <a:cs typeface="Cambria"/>
              </a:rPr>
              <a:t>the</a:t>
            </a:r>
            <a:r>
              <a:rPr sz="2200" spc="-40" dirty="0">
                <a:latin typeface="Cambria"/>
                <a:cs typeface="Cambria"/>
              </a:rPr>
              <a:t> </a:t>
            </a:r>
            <a:r>
              <a:rPr sz="2200" spc="-20" dirty="0">
                <a:latin typeface="Cambria"/>
                <a:cs typeface="Cambria"/>
              </a:rPr>
              <a:t>advancement</a:t>
            </a:r>
            <a:r>
              <a:rPr sz="2200" spc="-15" dirty="0">
                <a:latin typeface="Cambria"/>
                <a:cs typeface="Cambria"/>
              </a:rPr>
              <a:t> </a:t>
            </a:r>
            <a:r>
              <a:rPr sz="2200" dirty="0">
                <a:latin typeface="Cambria"/>
                <a:cs typeface="Cambria"/>
              </a:rPr>
              <a:t>of</a:t>
            </a:r>
            <a:r>
              <a:rPr sz="2200" spc="-55" dirty="0">
                <a:latin typeface="Cambria"/>
                <a:cs typeface="Cambria"/>
              </a:rPr>
              <a:t> </a:t>
            </a:r>
            <a:r>
              <a:rPr sz="2200" dirty="0">
                <a:latin typeface="Cambria"/>
                <a:cs typeface="Cambria"/>
              </a:rPr>
              <a:t>any</a:t>
            </a:r>
            <a:r>
              <a:rPr sz="2200" spc="-45" dirty="0">
                <a:latin typeface="Cambria"/>
                <a:cs typeface="Cambria"/>
              </a:rPr>
              <a:t> </a:t>
            </a:r>
            <a:r>
              <a:rPr sz="2200" dirty="0">
                <a:latin typeface="Cambria"/>
                <a:cs typeface="Cambria"/>
              </a:rPr>
              <a:t>other</a:t>
            </a:r>
            <a:r>
              <a:rPr sz="2200" spc="-40" dirty="0">
                <a:latin typeface="Cambria"/>
                <a:cs typeface="Cambria"/>
              </a:rPr>
              <a:t> </a:t>
            </a:r>
            <a:r>
              <a:rPr sz="2200" dirty="0">
                <a:latin typeface="Cambria"/>
                <a:cs typeface="Cambria"/>
              </a:rPr>
              <a:t>object</a:t>
            </a:r>
            <a:r>
              <a:rPr sz="2200" spc="-50" dirty="0">
                <a:latin typeface="Cambria"/>
                <a:cs typeface="Cambria"/>
              </a:rPr>
              <a:t> </a:t>
            </a:r>
            <a:r>
              <a:rPr sz="2200" dirty="0">
                <a:latin typeface="Cambria"/>
                <a:cs typeface="Cambria"/>
              </a:rPr>
              <a:t>of</a:t>
            </a:r>
            <a:r>
              <a:rPr sz="2200" spc="-55" dirty="0">
                <a:latin typeface="Cambria"/>
                <a:cs typeface="Cambria"/>
              </a:rPr>
              <a:t> </a:t>
            </a:r>
            <a:r>
              <a:rPr sz="2200" dirty="0">
                <a:latin typeface="Cambria"/>
                <a:cs typeface="Cambria"/>
              </a:rPr>
              <a:t>general</a:t>
            </a:r>
            <a:r>
              <a:rPr sz="2200" spc="-25" dirty="0">
                <a:latin typeface="Cambria"/>
                <a:cs typeface="Cambria"/>
              </a:rPr>
              <a:t> </a:t>
            </a:r>
            <a:r>
              <a:rPr sz="2200" dirty="0">
                <a:latin typeface="Cambria"/>
                <a:cs typeface="Cambria"/>
              </a:rPr>
              <a:t>public</a:t>
            </a:r>
            <a:r>
              <a:rPr sz="2200" spc="-50" dirty="0">
                <a:latin typeface="Cambria"/>
                <a:cs typeface="Cambria"/>
              </a:rPr>
              <a:t> </a:t>
            </a:r>
            <a:r>
              <a:rPr sz="2200" spc="-10" dirty="0">
                <a:latin typeface="Cambria"/>
                <a:cs typeface="Cambria"/>
              </a:rPr>
              <a:t>utility</a:t>
            </a:r>
            <a:endParaRPr sz="2200" dirty="0">
              <a:latin typeface="Cambria"/>
              <a:cs typeface="Cambria"/>
            </a:endParaRPr>
          </a:p>
        </p:txBody>
      </p:sp>
      <p:grpSp>
        <p:nvGrpSpPr>
          <p:cNvPr id="11" name="Group 5">
            <a:extLst>
              <a:ext uri="{FF2B5EF4-FFF2-40B4-BE49-F238E27FC236}">
                <a16:creationId xmlns:a16="http://schemas.microsoft.com/office/drawing/2014/main" id="{06F87D18-D8EA-DA84-FBBA-2029F14CA9EA}"/>
              </a:ext>
            </a:extLst>
          </p:cNvPr>
          <p:cNvGrpSpPr/>
          <p:nvPr/>
        </p:nvGrpSpPr>
        <p:grpSpPr>
          <a:xfrm>
            <a:off x="7924801" y="-84797"/>
            <a:ext cx="2823385" cy="1512734"/>
            <a:chOff x="0" y="0"/>
            <a:chExt cx="6062201" cy="4399214"/>
          </a:xfrm>
        </p:grpSpPr>
        <p:grpSp>
          <p:nvGrpSpPr>
            <p:cNvPr id="12" name="Group 6">
              <a:extLst>
                <a:ext uri="{FF2B5EF4-FFF2-40B4-BE49-F238E27FC236}">
                  <a16:creationId xmlns:a16="http://schemas.microsoft.com/office/drawing/2014/main" id="{5A34984B-28FA-D9F8-4455-FB5B21C6310C}"/>
                </a:ext>
              </a:extLst>
            </p:cNvPr>
            <p:cNvGrpSpPr/>
            <p:nvPr/>
          </p:nvGrpSpPr>
          <p:grpSpPr>
            <a:xfrm>
              <a:off x="818654" y="1371600"/>
              <a:ext cx="3897909" cy="1667012"/>
              <a:chOff x="0" y="0"/>
              <a:chExt cx="769957" cy="329286"/>
            </a:xfrm>
          </p:grpSpPr>
          <p:sp>
            <p:nvSpPr>
              <p:cNvPr id="19" name="Freeform 7">
                <a:extLst>
                  <a:ext uri="{FF2B5EF4-FFF2-40B4-BE49-F238E27FC236}">
                    <a16:creationId xmlns:a16="http://schemas.microsoft.com/office/drawing/2014/main" id="{1241FEA8-20A2-724E-377B-FA0A8947F68E}"/>
                  </a:ext>
                </a:extLst>
              </p:cNvPr>
              <p:cNvSpPr/>
              <p:nvPr/>
            </p:nvSpPr>
            <p:spPr>
              <a:xfrm>
                <a:off x="0" y="0"/>
                <a:ext cx="769957" cy="329286"/>
              </a:xfrm>
              <a:custGeom>
                <a:avLst/>
                <a:gdLst/>
                <a:ahLst/>
                <a:cxnLst/>
                <a:rect l="l" t="t" r="r" b="b"/>
                <a:pathLst>
                  <a:path w="769957" h="329286">
                    <a:moveTo>
                      <a:pt x="203200" y="0"/>
                    </a:moveTo>
                    <a:lnTo>
                      <a:pt x="769957" y="0"/>
                    </a:lnTo>
                    <a:lnTo>
                      <a:pt x="566757" y="329286"/>
                    </a:lnTo>
                    <a:lnTo>
                      <a:pt x="0" y="329286"/>
                    </a:lnTo>
                    <a:lnTo>
                      <a:pt x="203200" y="0"/>
                    </a:lnTo>
                    <a:close/>
                  </a:path>
                </a:pathLst>
              </a:custGeom>
              <a:solidFill>
                <a:srgbClr val="FFFFFF"/>
              </a:solidFill>
            </p:spPr>
          </p:sp>
          <p:sp>
            <p:nvSpPr>
              <p:cNvPr id="20" name="TextBox 8">
                <a:extLst>
                  <a:ext uri="{FF2B5EF4-FFF2-40B4-BE49-F238E27FC236}">
                    <a16:creationId xmlns:a16="http://schemas.microsoft.com/office/drawing/2014/main" id="{8A952DFC-6355-9BF6-4EBF-020F81942821}"/>
                  </a:ext>
                </a:extLst>
              </p:cNvPr>
              <p:cNvSpPr txBox="1"/>
              <p:nvPr/>
            </p:nvSpPr>
            <p:spPr>
              <a:xfrm>
                <a:off x="101600" y="-38100"/>
                <a:ext cx="566757" cy="367386"/>
              </a:xfrm>
              <a:prstGeom prst="rect">
                <a:avLst/>
              </a:prstGeom>
            </p:spPr>
            <p:txBody>
              <a:bodyPr lIns="50800" tIns="50800" rIns="50800" bIns="50800" rtlCol="0" anchor="ctr"/>
              <a:lstStyle/>
              <a:p>
                <a:pPr algn="ctr">
                  <a:lnSpc>
                    <a:spcPts val="2100"/>
                  </a:lnSpc>
                </a:pPr>
                <a:endParaRPr/>
              </a:p>
            </p:txBody>
          </p:sp>
        </p:grpSp>
        <p:grpSp>
          <p:nvGrpSpPr>
            <p:cNvPr id="13" name="Group 9">
              <a:extLst>
                <a:ext uri="{FF2B5EF4-FFF2-40B4-BE49-F238E27FC236}">
                  <a16:creationId xmlns:a16="http://schemas.microsoft.com/office/drawing/2014/main" id="{0E313B37-C64D-F9A3-FF47-F7517DEE3D7B}"/>
                </a:ext>
              </a:extLst>
            </p:cNvPr>
            <p:cNvGrpSpPr/>
            <p:nvPr/>
          </p:nvGrpSpPr>
          <p:grpSpPr>
            <a:xfrm>
              <a:off x="0" y="2732202"/>
              <a:ext cx="4379947" cy="1667012"/>
              <a:chOff x="0" y="0"/>
              <a:chExt cx="865175" cy="329286"/>
            </a:xfrm>
          </p:grpSpPr>
          <p:sp>
            <p:nvSpPr>
              <p:cNvPr id="17" name="Freeform 10">
                <a:extLst>
                  <a:ext uri="{FF2B5EF4-FFF2-40B4-BE49-F238E27FC236}">
                    <a16:creationId xmlns:a16="http://schemas.microsoft.com/office/drawing/2014/main" id="{50982DD7-67BB-DF9C-8E3C-642C968329BD}"/>
                  </a:ext>
                </a:extLst>
              </p:cNvPr>
              <p:cNvSpPr/>
              <p:nvPr/>
            </p:nvSpPr>
            <p:spPr>
              <a:xfrm>
                <a:off x="0" y="0"/>
                <a:ext cx="865175" cy="329286"/>
              </a:xfrm>
              <a:custGeom>
                <a:avLst/>
                <a:gdLst/>
                <a:ahLst/>
                <a:cxnLst/>
                <a:rect l="l" t="t" r="r" b="b"/>
                <a:pathLst>
                  <a:path w="865175" h="329286">
                    <a:moveTo>
                      <a:pt x="203200" y="0"/>
                    </a:moveTo>
                    <a:lnTo>
                      <a:pt x="865175" y="0"/>
                    </a:lnTo>
                    <a:lnTo>
                      <a:pt x="661975" y="329286"/>
                    </a:lnTo>
                    <a:lnTo>
                      <a:pt x="0" y="329286"/>
                    </a:lnTo>
                    <a:lnTo>
                      <a:pt x="203200" y="0"/>
                    </a:lnTo>
                    <a:close/>
                  </a:path>
                </a:pathLst>
              </a:custGeom>
              <a:solidFill>
                <a:srgbClr val="FFFFFF"/>
              </a:solidFill>
            </p:spPr>
          </p:sp>
          <p:sp>
            <p:nvSpPr>
              <p:cNvPr id="18" name="TextBox 11">
                <a:extLst>
                  <a:ext uri="{FF2B5EF4-FFF2-40B4-BE49-F238E27FC236}">
                    <a16:creationId xmlns:a16="http://schemas.microsoft.com/office/drawing/2014/main" id="{E21AEC9C-A4C4-E7B3-FDD9-3636CAC4F3A8}"/>
                  </a:ext>
                </a:extLst>
              </p:cNvPr>
              <p:cNvSpPr txBox="1"/>
              <p:nvPr/>
            </p:nvSpPr>
            <p:spPr>
              <a:xfrm>
                <a:off x="101600" y="-38100"/>
                <a:ext cx="661975" cy="367386"/>
              </a:xfrm>
              <a:prstGeom prst="rect">
                <a:avLst/>
              </a:prstGeom>
            </p:spPr>
            <p:txBody>
              <a:bodyPr lIns="50800" tIns="50800" rIns="50800" bIns="50800" rtlCol="0" anchor="ctr"/>
              <a:lstStyle/>
              <a:p>
                <a:pPr algn="ctr">
                  <a:lnSpc>
                    <a:spcPts val="2100"/>
                  </a:lnSpc>
                </a:pPr>
                <a:endParaRPr/>
              </a:p>
            </p:txBody>
          </p:sp>
        </p:grpSp>
        <p:grpSp>
          <p:nvGrpSpPr>
            <p:cNvPr id="14" name="Group 12">
              <a:extLst>
                <a:ext uri="{FF2B5EF4-FFF2-40B4-BE49-F238E27FC236}">
                  <a16:creationId xmlns:a16="http://schemas.microsoft.com/office/drawing/2014/main" id="{0F26236D-E5D8-CA76-B682-DEFC30B0159D}"/>
                </a:ext>
              </a:extLst>
            </p:cNvPr>
            <p:cNvGrpSpPr/>
            <p:nvPr/>
          </p:nvGrpSpPr>
          <p:grpSpPr>
            <a:xfrm>
              <a:off x="1682254" y="0"/>
              <a:ext cx="4379947" cy="1667012"/>
              <a:chOff x="0" y="0"/>
              <a:chExt cx="865175" cy="329286"/>
            </a:xfrm>
          </p:grpSpPr>
          <p:sp>
            <p:nvSpPr>
              <p:cNvPr id="15" name="Freeform 13">
                <a:extLst>
                  <a:ext uri="{FF2B5EF4-FFF2-40B4-BE49-F238E27FC236}">
                    <a16:creationId xmlns:a16="http://schemas.microsoft.com/office/drawing/2014/main" id="{C3033C5E-D74C-36BB-821B-2D77AE454CAA}"/>
                  </a:ext>
                </a:extLst>
              </p:cNvPr>
              <p:cNvSpPr/>
              <p:nvPr/>
            </p:nvSpPr>
            <p:spPr>
              <a:xfrm>
                <a:off x="0" y="0"/>
                <a:ext cx="865175" cy="329286"/>
              </a:xfrm>
              <a:custGeom>
                <a:avLst/>
                <a:gdLst/>
                <a:ahLst/>
                <a:cxnLst/>
                <a:rect l="l" t="t" r="r" b="b"/>
                <a:pathLst>
                  <a:path w="865175" h="329286">
                    <a:moveTo>
                      <a:pt x="203200" y="0"/>
                    </a:moveTo>
                    <a:lnTo>
                      <a:pt x="865175" y="0"/>
                    </a:lnTo>
                    <a:lnTo>
                      <a:pt x="661975" y="329286"/>
                    </a:lnTo>
                    <a:lnTo>
                      <a:pt x="0" y="329286"/>
                    </a:lnTo>
                    <a:lnTo>
                      <a:pt x="203200" y="0"/>
                    </a:lnTo>
                    <a:close/>
                  </a:path>
                </a:pathLst>
              </a:custGeom>
              <a:solidFill>
                <a:srgbClr val="FFFFFF"/>
              </a:solidFill>
            </p:spPr>
          </p:sp>
          <p:sp>
            <p:nvSpPr>
              <p:cNvPr id="16" name="TextBox 14">
                <a:extLst>
                  <a:ext uri="{FF2B5EF4-FFF2-40B4-BE49-F238E27FC236}">
                    <a16:creationId xmlns:a16="http://schemas.microsoft.com/office/drawing/2014/main" id="{68CF85F6-0B74-81C5-AF2C-2D99023D99AA}"/>
                  </a:ext>
                </a:extLst>
              </p:cNvPr>
              <p:cNvSpPr txBox="1"/>
              <p:nvPr/>
            </p:nvSpPr>
            <p:spPr>
              <a:xfrm>
                <a:off x="101600" y="-38100"/>
                <a:ext cx="661975" cy="367386"/>
              </a:xfrm>
              <a:prstGeom prst="rect">
                <a:avLst/>
              </a:prstGeom>
            </p:spPr>
            <p:txBody>
              <a:bodyPr lIns="50800" tIns="50800" rIns="50800" bIns="50800" rtlCol="0" anchor="ctr"/>
              <a:lstStyle/>
              <a:p>
                <a:pPr algn="ctr">
                  <a:lnSpc>
                    <a:spcPts val="2100"/>
                  </a:lnSpc>
                </a:pPr>
                <a:endParaRPr/>
              </a:p>
            </p:txBody>
          </p:sp>
        </p:grpSp>
      </p:grpSp>
      <p:grpSp>
        <p:nvGrpSpPr>
          <p:cNvPr id="21" name="Group 15">
            <a:extLst>
              <a:ext uri="{FF2B5EF4-FFF2-40B4-BE49-F238E27FC236}">
                <a16:creationId xmlns:a16="http://schemas.microsoft.com/office/drawing/2014/main" id="{81A4907E-53D1-2C55-585E-60C809905FAE}"/>
              </a:ext>
            </a:extLst>
          </p:cNvPr>
          <p:cNvGrpSpPr/>
          <p:nvPr/>
        </p:nvGrpSpPr>
        <p:grpSpPr>
          <a:xfrm>
            <a:off x="7984186" y="286611"/>
            <a:ext cx="1134414" cy="673463"/>
            <a:chOff x="0" y="0"/>
            <a:chExt cx="406400" cy="329286"/>
          </a:xfrm>
        </p:grpSpPr>
        <p:sp>
          <p:nvSpPr>
            <p:cNvPr id="22" name="Freeform 16">
              <a:extLst>
                <a:ext uri="{FF2B5EF4-FFF2-40B4-BE49-F238E27FC236}">
                  <a16:creationId xmlns:a16="http://schemas.microsoft.com/office/drawing/2014/main" id="{A8EC5691-BEB4-D442-5289-E15DA2E5AEC0}"/>
                </a:ext>
              </a:extLst>
            </p:cNvPr>
            <p:cNvSpPr/>
            <p:nvPr/>
          </p:nvSpPr>
          <p:spPr>
            <a:xfrm>
              <a:off x="0" y="0"/>
              <a:ext cx="406400" cy="329286"/>
            </a:xfrm>
            <a:custGeom>
              <a:avLst/>
              <a:gdLst/>
              <a:ahLst/>
              <a:cxnLst/>
              <a:rect l="l" t="t" r="r" b="b"/>
              <a:pathLst>
                <a:path w="406400" h="329286">
                  <a:moveTo>
                    <a:pt x="203200" y="0"/>
                  </a:moveTo>
                  <a:lnTo>
                    <a:pt x="406400" y="0"/>
                  </a:lnTo>
                  <a:lnTo>
                    <a:pt x="203200" y="329286"/>
                  </a:lnTo>
                  <a:lnTo>
                    <a:pt x="0" y="329286"/>
                  </a:lnTo>
                  <a:lnTo>
                    <a:pt x="203200" y="0"/>
                  </a:lnTo>
                  <a:close/>
                </a:path>
              </a:pathLst>
            </a:custGeom>
            <a:solidFill>
              <a:srgbClr val="FFC61A"/>
            </a:solidFill>
          </p:spPr>
        </p:sp>
        <p:sp>
          <p:nvSpPr>
            <p:cNvPr id="23" name="TextBox 17">
              <a:extLst>
                <a:ext uri="{FF2B5EF4-FFF2-40B4-BE49-F238E27FC236}">
                  <a16:creationId xmlns:a16="http://schemas.microsoft.com/office/drawing/2014/main" id="{766028AD-E13F-F0C8-86ED-EA565C19B55E}"/>
                </a:ext>
              </a:extLst>
            </p:cNvPr>
            <p:cNvSpPr txBox="1"/>
            <p:nvPr/>
          </p:nvSpPr>
          <p:spPr>
            <a:xfrm>
              <a:off x="101600" y="-38100"/>
              <a:ext cx="203200" cy="367386"/>
            </a:xfrm>
            <a:prstGeom prst="rect">
              <a:avLst/>
            </a:prstGeom>
          </p:spPr>
          <p:txBody>
            <a:bodyPr lIns="50800" tIns="50800" rIns="50800" bIns="50800" rtlCol="0" anchor="ctr"/>
            <a:lstStyle/>
            <a:p>
              <a:pPr algn="ctr">
                <a:lnSpc>
                  <a:spcPts val="2100"/>
                </a:lnSpc>
              </a:pPr>
              <a:endParaRPr/>
            </a:p>
          </p:txBody>
        </p:sp>
      </p:grpSp>
      <p:sp>
        <p:nvSpPr>
          <p:cNvPr id="2" name="Slide Number Placeholder 1">
            <a:extLst>
              <a:ext uri="{FF2B5EF4-FFF2-40B4-BE49-F238E27FC236}">
                <a16:creationId xmlns:a16="http://schemas.microsoft.com/office/drawing/2014/main" id="{22DBA971-D901-4791-8FD0-94C8E7E7B369}"/>
              </a:ext>
            </a:extLst>
          </p:cNvPr>
          <p:cNvSpPr>
            <a:spLocks noGrp="1"/>
          </p:cNvSpPr>
          <p:nvPr>
            <p:ph type="sldNum" sz="quarter" idx="12"/>
          </p:nvPr>
        </p:nvSpPr>
        <p:spPr/>
        <p:txBody>
          <a:bodyPr/>
          <a:lstStyle/>
          <a:p>
            <a:fld id="{B6F15528-21DE-4FAA-801E-634DDDAF4B2B}" type="slidenum">
              <a:rPr lang="en-IN" smtClean="0"/>
              <a:t>7</a:t>
            </a:fld>
            <a:endParaRPr lang="en-IN"/>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p:nvPr/>
        </p:nvSpPr>
        <p:spPr>
          <a:xfrm>
            <a:off x="688340" y="1625854"/>
            <a:ext cx="7435215" cy="4049395"/>
          </a:xfrm>
          <a:prstGeom prst="rect">
            <a:avLst/>
          </a:prstGeom>
        </p:spPr>
        <p:txBody>
          <a:bodyPr vert="horz" wrap="square" lIns="0" tIns="12065" rIns="0" bIns="0" rtlCol="0">
            <a:spAutoFit/>
          </a:bodyPr>
          <a:lstStyle/>
          <a:p>
            <a:pPr marL="12700">
              <a:lnSpc>
                <a:spcPct val="100000"/>
              </a:lnSpc>
              <a:spcBef>
                <a:spcPts val="95"/>
              </a:spcBef>
            </a:pPr>
            <a:r>
              <a:rPr sz="2200" spc="-20" dirty="0">
                <a:latin typeface="Cambria"/>
                <a:cs typeface="Cambria"/>
              </a:rPr>
              <a:t>Advancement</a:t>
            </a:r>
            <a:r>
              <a:rPr sz="2200" spc="-15" dirty="0">
                <a:latin typeface="Cambria"/>
                <a:cs typeface="Cambria"/>
              </a:rPr>
              <a:t> </a:t>
            </a:r>
            <a:r>
              <a:rPr sz="2200" dirty="0">
                <a:latin typeface="Cambria"/>
                <a:cs typeface="Cambria"/>
              </a:rPr>
              <a:t>of</a:t>
            </a:r>
            <a:r>
              <a:rPr sz="2200" spc="-65" dirty="0">
                <a:latin typeface="Cambria"/>
                <a:cs typeface="Cambria"/>
              </a:rPr>
              <a:t> </a:t>
            </a:r>
            <a:r>
              <a:rPr sz="2200" dirty="0">
                <a:latin typeface="Cambria"/>
                <a:cs typeface="Cambria"/>
              </a:rPr>
              <a:t>any</a:t>
            </a:r>
            <a:r>
              <a:rPr sz="2200" spc="-35" dirty="0">
                <a:latin typeface="Cambria"/>
                <a:cs typeface="Cambria"/>
              </a:rPr>
              <a:t> </a:t>
            </a:r>
            <a:r>
              <a:rPr sz="2200" dirty="0">
                <a:latin typeface="Cambria"/>
                <a:cs typeface="Cambria"/>
              </a:rPr>
              <a:t>other</a:t>
            </a:r>
            <a:r>
              <a:rPr sz="2200" spc="-40" dirty="0">
                <a:latin typeface="Cambria"/>
                <a:cs typeface="Cambria"/>
              </a:rPr>
              <a:t> </a:t>
            </a:r>
            <a:r>
              <a:rPr sz="2200" dirty="0">
                <a:latin typeface="Cambria"/>
                <a:cs typeface="Cambria"/>
              </a:rPr>
              <a:t>object</a:t>
            </a:r>
            <a:r>
              <a:rPr sz="2200" spc="-50" dirty="0">
                <a:latin typeface="Cambria"/>
                <a:cs typeface="Cambria"/>
              </a:rPr>
              <a:t> </a:t>
            </a:r>
            <a:r>
              <a:rPr sz="2200" dirty="0">
                <a:latin typeface="Cambria"/>
                <a:cs typeface="Cambria"/>
              </a:rPr>
              <a:t>of</a:t>
            </a:r>
            <a:r>
              <a:rPr sz="2200" spc="-60" dirty="0">
                <a:latin typeface="Cambria"/>
                <a:cs typeface="Cambria"/>
              </a:rPr>
              <a:t> </a:t>
            </a:r>
            <a:r>
              <a:rPr sz="2200" dirty="0">
                <a:latin typeface="Cambria"/>
                <a:cs typeface="Cambria"/>
              </a:rPr>
              <a:t>general</a:t>
            </a:r>
            <a:r>
              <a:rPr sz="2200" spc="-25" dirty="0">
                <a:latin typeface="Cambria"/>
                <a:cs typeface="Cambria"/>
              </a:rPr>
              <a:t> </a:t>
            </a:r>
            <a:r>
              <a:rPr sz="2200" dirty="0">
                <a:latin typeface="Cambria"/>
                <a:cs typeface="Cambria"/>
              </a:rPr>
              <a:t>public</a:t>
            </a:r>
            <a:r>
              <a:rPr sz="2200" spc="-35" dirty="0">
                <a:latin typeface="Cambria"/>
                <a:cs typeface="Cambria"/>
              </a:rPr>
              <a:t> </a:t>
            </a:r>
            <a:r>
              <a:rPr sz="2200" dirty="0">
                <a:latin typeface="Cambria"/>
                <a:cs typeface="Cambria"/>
              </a:rPr>
              <a:t>shall</a:t>
            </a:r>
            <a:r>
              <a:rPr sz="2200" spc="-35" dirty="0">
                <a:latin typeface="Cambria"/>
                <a:cs typeface="Cambria"/>
              </a:rPr>
              <a:t> </a:t>
            </a:r>
            <a:r>
              <a:rPr sz="2200" dirty="0">
                <a:solidFill>
                  <a:srgbClr val="FF0000"/>
                </a:solidFill>
                <a:latin typeface="Cambria"/>
                <a:cs typeface="Cambria"/>
              </a:rPr>
              <a:t>not</a:t>
            </a:r>
            <a:r>
              <a:rPr sz="2200" spc="-40" dirty="0">
                <a:solidFill>
                  <a:srgbClr val="FF0000"/>
                </a:solidFill>
                <a:latin typeface="Cambria"/>
                <a:cs typeface="Cambria"/>
              </a:rPr>
              <a:t> </a:t>
            </a:r>
            <a:r>
              <a:rPr sz="2200" spc="-25" dirty="0">
                <a:solidFill>
                  <a:srgbClr val="FF0000"/>
                </a:solidFill>
                <a:latin typeface="Cambria"/>
                <a:cs typeface="Cambria"/>
              </a:rPr>
              <a:t>be</a:t>
            </a:r>
            <a:endParaRPr sz="2200" dirty="0">
              <a:latin typeface="Cambria"/>
              <a:cs typeface="Cambria"/>
            </a:endParaRPr>
          </a:p>
          <a:p>
            <a:pPr marL="12700">
              <a:lnSpc>
                <a:spcPct val="100000"/>
              </a:lnSpc>
            </a:pPr>
            <a:r>
              <a:rPr sz="2200" dirty="0">
                <a:solidFill>
                  <a:srgbClr val="FF0000"/>
                </a:solidFill>
                <a:latin typeface="Cambria"/>
                <a:cs typeface="Cambria"/>
              </a:rPr>
              <a:t>a</a:t>
            </a:r>
            <a:r>
              <a:rPr sz="2200" spc="-55" dirty="0">
                <a:solidFill>
                  <a:srgbClr val="FF0000"/>
                </a:solidFill>
                <a:latin typeface="Cambria"/>
                <a:cs typeface="Cambria"/>
              </a:rPr>
              <a:t> </a:t>
            </a:r>
            <a:r>
              <a:rPr sz="2200" dirty="0">
                <a:solidFill>
                  <a:srgbClr val="FF0000"/>
                </a:solidFill>
                <a:latin typeface="Cambria"/>
                <a:cs typeface="Cambria"/>
              </a:rPr>
              <a:t>charitable</a:t>
            </a:r>
            <a:r>
              <a:rPr sz="2200" spc="-25" dirty="0">
                <a:solidFill>
                  <a:srgbClr val="FF0000"/>
                </a:solidFill>
                <a:latin typeface="Cambria"/>
                <a:cs typeface="Cambria"/>
              </a:rPr>
              <a:t> </a:t>
            </a:r>
            <a:r>
              <a:rPr sz="2200" dirty="0">
                <a:solidFill>
                  <a:srgbClr val="FF0000"/>
                </a:solidFill>
                <a:latin typeface="Cambria"/>
                <a:cs typeface="Cambria"/>
              </a:rPr>
              <a:t>purpose</a:t>
            </a:r>
            <a:r>
              <a:rPr sz="2200" spc="-35" dirty="0">
                <a:solidFill>
                  <a:srgbClr val="FF0000"/>
                </a:solidFill>
                <a:latin typeface="Cambria"/>
                <a:cs typeface="Cambria"/>
              </a:rPr>
              <a:t> </a:t>
            </a:r>
            <a:r>
              <a:rPr sz="2200" dirty="0">
                <a:solidFill>
                  <a:srgbClr val="FF0000"/>
                </a:solidFill>
                <a:latin typeface="Cambria"/>
                <a:cs typeface="Cambria"/>
              </a:rPr>
              <a:t>if</a:t>
            </a:r>
            <a:r>
              <a:rPr sz="2200" spc="-50" dirty="0">
                <a:solidFill>
                  <a:srgbClr val="FF0000"/>
                </a:solidFill>
                <a:latin typeface="Cambria"/>
                <a:cs typeface="Cambria"/>
              </a:rPr>
              <a:t> </a:t>
            </a:r>
            <a:r>
              <a:rPr sz="2200" dirty="0">
                <a:solidFill>
                  <a:srgbClr val="FF0000"/>
                </a:solidFill>
                <a:latin typeface="Cambria"/>
                <a:cs typeface="Cambria"/>
              </a:rPr>
              <a:t>it</a:t>
            </a:r>
            <a:r>
              <a:rPr sz="2200" spc="-45" dirty="0">
                <a:solidFill>
                  <a:srgbClr val="FF0000"/>
                </a:solidFill>
                <a:latin typeface="Cambria"/>
                <a:cs typeface="Cambria"/>
              </a:rPr>
              <a:t> </a:t>
            </a:r>
            <a:r>
              <a:rPr sz="2200" spc="-20" dirty="0">
                <a:solidFill>
                  <a:srgbClr val="FF0000"/>
                </a:solidFill>
                <a:latin typeface="Cambria"/>
                <a:cs typeface="Cambria"/>
              </a:rPr>
              <a:t>involves</a:t>
            </a:r>
            <a:r>
              <a:rPr sz="2200" spc="-15" dirty="0">
                <a:solidFill>
                  <a:srgbClr val="FF0000"/>
                </a:solidFill>
                <a:latin typeface="Cambria"/>
                <a:cs typeface="Cambria"/>
              </a:rPr>
              <a:t> </a:t>
            </a:r>
            <a:r>
              <a:rPr sz="2200" dirty="0">
                <a:solidFill>
                  <a:srgbClr val="FF0000"/>
                </a:solidFill>
                <a:latin typeface="Cambria"/>
                <a:cs typeface="Cambria"/>
              </a:rPr>
              <a:t>the</a:t>
            </a:r>
            <a:r>
              <a:rPr sz="2200" spc="-35" dirty="0">
                <a:solidFill>
                  <a:srgbClr val="FF0000"/>
                </a:solidFill>
                <a:latin typeface="Cambria"/>
                <a:cs typeface="Cambria"/>
              </a:rPr>
              <a:t> </a:t>
            </a:r>
            <a:r>
              <a:rPr sz="2200" spc="-10" dirty="0">
                <a:solidFill>
                  <a:srgbClr val="FF0000"/>
                </a:solidFill>
                <a:latin typeface="Cambria"/>
                <a:cs typeface="Cambria"/>
              </a:rPr>
              <a:t>carrying</a:t>
            </a:r>
            <a:endParaRPr sz="2200" dirty="0">
              <a:latin typeface="Cambria"/>
              <a:cs typeface="Cambria"/>
            </a:endParaRPr>
          </a:p>
          <a:p>
            <a:pPr>
              <a:lnSpc>
                <a:spcPct val="100000"/>
              </a:lnSpc>
              <a:spcBef>
                <a:spcPts val="1120"/>
              </a:spcBef>
            </a:pPr>
            <a:endParaRPr sz="2200" dirty="0">
              <a:latin typeface="Cambria"/>
              <a:cs typeface="Cambria"/>
            </a:endParaRPr>
          </a:p>
          <a:p>
            <a:pPr marL="355600" marR="764540" indent="-343535">
              <a:lnSpc>
                <a:spcPct val="100000"/>
              </a:lnSpc>
              <a:buFont typeface="Wingdings"/>
              <a:buChar char=""/>
              <a:tabLst>
                <a:tab pos="355600" algn="l"/>
              </a:tabLst>
            </a:pPr>
            <a:r>
              <a:rPr sz="2200" dirty="0">
                <a:latin typeface="Cambria"/>
                <a:cs typeface="Cambria"/>
              </a:rPr>
              <a:t>on</a:t>
            </a:r>
            <a:r>
              <a:rPr sz="2200" spc="-65" dirty="0">
                <a:latin typeface="Cambria"/>
                <a:cs typeface="Cambria"/>
              </a:rPr>
              <a:t> </a:t>
            </a:r>
            <a:r>
              <a:rPr sz="2200" dirty="0">
                <a:latin typeface="Cambria"/>
                <a:cs typeface="Cambria"/>
              </a:rPr>
              <a:t>of</a:t>
            </a:r>
            <a:r>
              <a:rPr sz="2200" spc="-65" dirty="0">
                <a:latin typeface="Cambria"/>
                <a:cs typeface="Cambria"/>
              </a:rPr>
              <a:t> </a:t>
            </a:r>
            <a:r>
              <a:rPr sz="2200" dirty="0">
                <a:latin typeface="Cambria"/>
                <a:cs typeface="Cambria"/>
              </a:rPr>
              <a:t>any</a:t>
            </a:r>
            <a:r>
              <a:rPr sz="2200" spc="-35" dirty="0">
                <a:latin typeface="Cambria"/>
                <a:cs typeface="Cambria"/>
              </a:rPr>
              <a:t> </a:t>
            </a:r>
            <a:r>
              <a:rPr sz="2200" dirty="0">
                <a:latin typeface="Cambria"/>
                <a:cs typeface="Cambria"/>
              </a:rPr>
              <a:t>activity</a:t>
            </a:r>
            <a:r>
              <a:rPr sz="2200" spc="-30" dirty="0">
                <a:latin typeface="Cambria"/>
                <a:cs typeface="Cambria"/>
              </a:rPr>
              <a:t> </a:t>
            </a:r>
            <a:r>
              <a:rPr sz="2200" dirty="0">
                <a:latin typeface="Cambria"/>
                <a:cs typeface="Cambria"/>
              </a:rPr>
              <a:t>in</a:t>
            </a:r>
            <a:r>
              <a:rPr sz="2200" spc="-50" dirty="0">
                <a:latin typeface="Cambria"/>
                <a:cs typeface="Cambria"/>
              </a:rPr>
              <a:t> </a:t>
            </a:r>
            <a:r>
              <a:rPr sz="2200" dirty="0">
                <a:latin typeface="Cambria"/>
                <a:cs typeface="Cambria"/>
              </a:rPr>
              <a:t>the</a:t>
            </a:r>
            <a:r>
              <a:rPr sz="2200" spc="-45" dirty="0">
                <a:latin typeface="Cambria"/>
                <a:cs typeface="Cambria"/>
              </a:rPr>
              <a:t> </a:t>
            </a:r>
            <a:r>
              <a:rPr sz="2200" dirty="0">
                <a:solidFill>
                  <a:srgbClr val="FF0000"/>
                </a:solidFill>
                <a:latin typeface="Cambria"/>
                <a:cs typeface="Cambria"/>
              </a:rPr>
              <a:t>nature</a:t>
            </a:r>
            <a:r>
              <a:rPr sz="2200" spc="-50" dirty="0">
                <a:solidFill>
                  <a:srgbClr val="FF0000"/>
                </a:solidFill>
                <a:latin typeface="Cambria"/>
                <a:cs typeface="Cambria"/>
              </a:rPr>
              <a:t> </a:t>
            </a:r>
            <a:r>
              <a:rPr sz="2200" dirty="0">
                <a:solidFill>
                  <a:srgbClr val="FF0000"/>
                </a:solidFill>
                <a:latin typeface="Cambria"/>
                <a:cs typeface="Cambria"/>
              </a:rPr>
              <a:t>of</a:t>
            </a:r>
            <a:r>
              <a:rPr sz="2200" spc="-60" dirty="0">
                <a:solidFill>
                  <a:srgbClr val="FF0000"/>
                </a:solidFill>
                <a:latin typeface="Cambria"/>
                <a:cs typeface="Cambria"/>
              </a:rPr>
              <a:t> </a:t>
            </a:r>
            <a:r>
              <a:rPr sz="2200" dirty="0">
                <a:solidFill>
                  <a:srgbClr val="FF0000"/>
                </a:solidFill>
                <a:latin typeface="Cambria"/>
                <a:cs typeface="Cambria"/>
              </a:rPr>
              <a:t>trade,</a:t>
            </a:r>
            <a:r>
              <a:rPr sz="2200" spc="-40" dirty="0">
                <a:solidFill>
                  <a:srgbClr val="FF0000"/>
                </a:solidFill>
                <a:latin typeface="Cambria"/>
                <a:cs typeface="Cambria"/>
              </a:rPr>
              <a:t> </a:t>
            </a:r>
            <a:r>
              <a:rPr sz="2200" dirty="0">
                <a:solidFill>
                  <a:srgbClr val="FF0000"/>
                </a:solidFill>
                <a:latin typeface="Cambria"/>
                <a:cs typeface="Cambria"/>
              </a:rPr>
              <a:t>commerce</a:t>
            </a:r>
            <a:r>
              <a:rPr sz="2200" spc="-40" dirty="0">
                <a:solidFill>
                  <a:srgbClr val="FF0000"/>
                </a:solidFill>
                <a:latin typeface="Cambria"/>
                <a:cs typeface="Cambria"/>
              </a:rPr>
              <a:t> </a:t>
            </a:r>
            <a:r>
              <a:rPr sz="2200" spc="-25" dirty="0">
                <a:solidFill>
                  <a:srgbClr val="FF0000"/>
                </a:solidFill>
                <a:latin typeface="Cambria"/>
                <a:cs typeface="Cambria"/>
              </a:rPr>
              <a:t>or </a:t>
            </a:r>
            <a:r>
              <a:rPr sz="2200" dirty="0">
                <a:solidFill>
                  <a:srgbClr val="FF0000"/>
                </a:solidFill>
                <a:latin typeface="Cambria"/>
                <a:cs typeface="Cambria"/>
              </a:rPr>
              <a:t>business</a:t>
            </a:r>
            <a:r>
              <a:rPr sz="2200" dirty="0">
                <a:latin typeface="Cambria"/>
                <a:cs typeface="Cambria"/>
              </a:rPr>
              <a:t>,</a:t>
            </a:r>
            <a:r>
              <a:rPr sz="2200" spc="-75" dirty="0">
                <a:latin typeface="Cambria"/>
                <a:cs typeface="Cambria"/>
              </a:rPr>
              <a:t> </a:t>
            </a:r>
            <a:r>
              <a:rPr sz="2200" spc="-25" dirty="0">
                <a:latin typeface="Cambria"/>
                <a:cs typeface="Cambria"/>
              </a:rPr>
              <a:t>or</a:t>
            </a:r>
            <a:endParaRPr sz="2200" dirty="0">
              <a:latin typeface="Cambria"/>
              <a:cs typeface="Cambria"/>
            </a:endParaRPr>
          </a:p>
          <a:p>
            <a:pPr marL="355600" marR="179705" indent="-343535">
              <a:lnSpc>
                <a:spcPct val="100000"/>
              </a:lnSpc>
              <a:spcBef>
                <a:spcPts val="525"/>
              </a:spcBef>
              <a:buFont typeface="Wingdings"/>
              <a:buChar char=""/>
              <a:tabLst>
                <a:tab pos="355600" algn="l"/>
              </a:tabLst>
            </a:pPr>
            <a:r>
              <a:rPr sz="2200" dirty="0">
                <a:latin typeface="Cambria"/>
                <a:cs typeface="Cambria"/>
              </a:rPr>
              <a:t>any</a:t>
            </a:r>
            <a:r>
              <a:rPr sz="2200" spc="-55" dirty="0">
                <a:latin typeface="Cambria"/>
                <a:cs typeface="Cambria"/>
              </a:rPr>
              <a:t> </a:t>
            </a:r>
            <a:r>
              <a:rPr sz="2200" dirty="0">
                <a:latin typeface="Cambria"/>
                <a:cs typeface="Cambria"/>
              </a:rPr>
              <a:t>activity</a:t>
            </a:r>
            <a:r>
              <a:rPr sz="2200" spc="-20" dirty="0">
                <a:latin typeface="Cambria"/>
                <a:cs typeface="Cambria"/>
              </a:rPr>
              <a:t> </a:t>
            </a:r>
            <a:r>
              <a:rPr sz="2200" dirty="0">
                <a:latin typeface="Cambria"/>
                <a:cs typeface="Cambria"/>
              </a:rPr>
              <a:t>of</a:t>
            </a:r>
            <a:r>
              <a:rPr sz="2200" spc="-75" dirty="0">
                <a:latin typeface="Cambria"/>
                <a:cs typeface="Cambria"/>
              </a:rPr>
              <a:t> </a:t>
            </a:r>
            <a:r>
              <a:rPr sz="2200" spc="-10" dirty="0">
                <a:solidFill>
                  <a:srgbClr val="FF0000"/>
                </a:solidFill>
                <a:latin typeface="Cambria"/>
                <a:cs typeface="Cambria"/>
              </a:rPr>
              <a:t>rendering</a:t>
            </a:r>
            <a:r>
              <a:rPr sz="2200" spc="-30" dirty="0">
                <a:solidFill>
                  <a:srgbClr val="FF0000"/>
                </a:solidFill>
                <a:latin typeface="Cambria"/>
                <a:cs typeface="Cambria"/>
              </a:rPr>
              <a:t> </a:t>
            </a:r>
            <a:r>
              <a:rPr sz="2200" dirty="0">
                <a:solidFill>
                  <a:srgbClr val="FF0000"/>
                </a:solidFill>
                <a:latin typeface="Cambria"/>
                <a:cs typeface="Cambria"/>
              </a:rPr>
              <a:t>any</a:t>
            </a:r>
            <a:r>
              <a:rPr sz="2200" spc="-55" dirty="0">
                <a:solidFill>
                  <a:srgbClr val="FF0000"/>
                </a:solidFill>
                <a:latin typeface="Cambria"/>
                <a:cs typeface="Cambria"/>
              </a:rPr>
              <a:t> </a:t>
            </a:r>
            <a:r>
              <a:rPr sz="2200" dirty="0">
                <a:solidFill>
                  <a:srgbClr val="FF0000"/>
                </a:solidFill>
                <a:latin typeface="Cambria"/>
                <a:cs typeface="Cambria"/>
              </a:rPr>
              <a:t>service</a:t>
            </a:r>
            <a:r>
              <a:rPr sz="2200" spc="-40" dirty="0">
                <a:solidFill>
                  <a:srgbClr val="FF0000"/>
                </a:solidFill>
                <a:latin typeface="Cambria"/>
                <a:cs typeface="Cambria"/>
              </a:rPr>
              <a:t> </a:t>
            </a:r>
            <a:r>
              <a:rPr sz="2200" dirty="0">
                <a:solidFill>
                  <a:srgbClr val="FF0000"/>
                </a:solidFill>
                <a:latin typeface="Cambria"/>
                <a:cs typeface="Cambria"/>
              </a:rPr>
              <a:t>in</a:t>
            </a:r>
            <a:r>
              <a:rPr sz="2200" spc="-65" dirty="0">
                <a:solidFill>
                  <a:srgbClr val="FF0000"/>
                </a:solidFill>
                <a:latin typeface="Cambria"/>
                <a:cs typeface="Cambria"/>
              </a:rPr>
              <a:t> </a:t>
            </a:r>
            <a:r>
              <a:rPr sz="2200" dirty="0">
                <a:solidFill>
                  <a:srgbClr val="FF0000"/>
                </a:solidFill>
                <a:latin typeface="Cambria"/>
                <a:cs typeface="Cambria"/>
              </a:rPr>
              <a:t>relation</a:t>
            </a:r>
            <a:r>
              <a:rPr sz="2200" spc="-50" dirty="0">
                <a:solidFill>
                  <a:srgbClr val="FF0000"/>
                </a:solidFill>
                <a:latin typeface="Cambria"/>
                <a:cs typeface="Cambria"/>
              </a:rPr>
              <a:t> </a:t>
            </a:r>
            <a:r>
              <a:rPr sz="2200" dirty="0">
                <a:solidFill>
                  <a:srgbClr val="FF0000"/>
                </a:solidFill>
                <a:latin typeface="Cambria"/>
                <a:cs typeface="Cambria"/>
              </a:rPr>
              <a:t>to</a:t>
            </a:r>
            <a:r>
              <a:rPr sz="2200" spc="-35" dirty="0">
                <a:solidFill>
                  <a:srgbClr val="FF0000"/>
                </a:solidFill>
                <a:latin typeface="Cambria"/>
                <a:cs typeface="Cambria"/>
              </a:rPr>
              <a:t> </a:t>
            </a:r>
            <a:r>
              <a:rPr sz="2200" spc="-25" dirty="0">
                <a:latin typeface="Cambria"/>
                <a:cs typeface="Cambria"/>
              </a:rPr>
              <a:t>any </a:t>
            </a:r>
            <a:r>
              <a:rPr sz="2200" dirty="0">
                <a:latin typeface="Cambria"/>
                <a:cs typeface="Cambria"/>
              </a:rPr>
              <a:t>trade,</a:t>
            </a:r>
            <a:r>
              <a:rPr sz="2200" spc="-40" dirty="0">
                <a:latin typeface="Cambria"/>
                <a:cs typeface="Cambria"/>
              </a:rPr>
              <a:t> </a:t>
            </a:r>
            <a:r>
              <a:rPr sz="2200" dirty="0">
                <a:latin typeface="Cambria"/>
                <a:cs typeface="Cambria"/>
              </a:rPr>
              <a:t>commerce</a:t>
            </a:r>
            <a:r>
              <a:rPr sz="2200" spc="-35" dirty="0">
                <a:latin typeface="Cambria"/>
                <a:cs typeface="Cambria"/>
              </a:rPr>
              <a:t> </a:t>
            </a:r>
            <a:r>
              <a:rPr sz="2200" dirty="0">
                <a:latin typeface="Cambria"/>
                <a:cs typeface="Cambria"/>
              </a:rPr>
              <a:t>or</a:t>
            </a:r>
            <a:r>
              <a:rPr sz="2200" spc="-65" dirty="0">
                <a:latin typeface="Cambria"/>
                <a:cs typeface="Cambria"/>
              </a:rPr>
              <a:t> </a:t>
            </a:r>
            <a:r>
              <a:rPr sz="2200" dirty="0">
                <a:latin typeface="Cambria"/>
                <a:cs typeface="Cambria"/>
              </a:rPr>
              <a:t>business</a:t>
            </a:r>
            <a:r>
              <a:rPr sz="2200" spc="-40" dirty="0">
                <a:latin typeface="Cambria"/>
                <a:cs typeface="Cambria"/>
              </a:rPr>
              <a:t> </a:t>
            </a:r>
            <a:r>
              <a:rPr sz="2200" dirty="0">
                <a:latin typeface="Cambria"/>
                <a:cs typeface="Cambria"/>
              </a:rPr>
              <a:t>for</a:t>
            </a:r>
            <a:r>
              <a:rPr sz="2200" spc="-60" dirty="0">
                <a:latin typeface="Cambria"/>
                <a:cs typeface="Cambria"/>
              </a:rPr>
              <a:t> </a:t>
            </a:r>
            <a:r>
              <a:rPr sz="2200" dirty="0">
                <a:latin typeface="Cambria"/>
                <a:cs typeface="Cambria"/>
              </a:rPr>
              <a:t>a</a:t>
            </a:r>
            <a:r>
              <a:rPr sz="2200" spc="-50" dirty="0">
                <a:latin typeface="Cambria"/>
                <a:cs typeface="Cambria"/>
              </a:rPr>
              <a:t> </a:t>
            </a:r>
            <a:r>
              <a:rPr sz="2200" dirty="0">
                <a:latin typeface="Cambria"/>
                <a:cs typeface="Cambria"/>
              </a:rPr>
              <a:t>Cess</a:t>
            </a:r>
            <a:r>
              <a:rPr sz="2200" spc="-45" dirty="0">
                <a:latin typeface="Cambria"/>
                <a:cs typeface="Cambria"/>
              </a:rPr>
              <a:t> </a:t>
            </a:r>
            <a:r>
              <a:rPr sz="2200" dirty="0">
                <a:latin typeface="Cambria"/>
                <a:cs typeface="Cambria"/>
              </a:rPr>
              <a:t>or</a:t>
            </a:r>
            <a:r>
              <a:rPr sz="2200" spc="-55" dirty="0">
                <a:latin typeface="Cambria"/>
                <a:cs typeface="Cambria"/>
              </a:rPr>
              <a:t> </a:t>
            </a:r>
            <a:r>
              <a:rPr sz="2200" dirty="0">
                <a:latin typeface="Cambria"/>
                <a:cs typeface="Cambria"/>
              </a:rPr>
              <a:t>fee</a:t>
            </a:r>
            <a:r>
              <a:rPr sz="2200" spc="-45" dirty="0">
                <a:latin typeface="Cambria"/>
                <a:cs typeface="Cambria"/>
              </a:rPr>
              <a:t> </a:t>
            </a:r>
            <a:r>
              <a:rPr sz="2200" dirty="0">
                <a:latin typeface="Cambria"/>
                <a:cs typeface="Cambria"/>
              </a:rPr>
              <a:t>or</a:t>
            </a:r>
            <a:r>
              <a:rPr sz="2200" spc="-65" dirty="0">
                <a:latin typeface="Cambria"/>
                <a:cs typeface="Cambria"/>
              </a:rPr>
              <a:t> </a:t>
            </a:r>
            <a:r>
              <a:rPr sz="2200" dirty="0">
                <a:latin typeface="Cambria"/>
                <a:cs typeface="Cambria"/>
              </a:rPr>
              <a:t>any</a:t>
            </a:r>
            <a:r>
              <a:rPr sz="2200" spc="-35" dirty="0">
                <a:latin typeface="Cambria"/>
                <a:cs typeface="Cambria"/>
              </a:rPr>
              <a:t> </a:t>
            </a:r>
            <a:r>
              <a:rPr sz="2200" spc="-10" dirty="0">
                <a:latin typeface="Cambria"/>
                <a:cs typeface="Cambria"/>
              </a:rPr>
              <a:t>other consideration,</a:t>
            </a:r>
            <a:endParaRPr sz="2200" dirty="0">
              <a:latin typeface="Cambria"/>
              <a:cs typeface="Cambria"/>
            </a:endParaRPr>
          </a:p>
          <a:p>
            <a:pPr>
              <a:lnSpc>
                <a:spcPct val="100000"/>
              </a:lnSpc>
              <a:spcBef>
                <a:spcPts val="1120"/>
              </a:spcBef>
            </a:pPr>
            <a:endParaRPr sz="2200" dirty="0">
              <a:latin typeface="Cambria"/>
              <a:cs typeface="Cambria"/>
            </a:endParaRPr>
          </a:p>
          <a:p>
            <a:pPr marL="12700">
              <a:lnSpc>
                <a:spcPct val="100000"/>
              </a:lnSpc>
            </a:pPr>
            <a:r>
              <a:rPr sz="2200" spc="-10" dirty="0">
                <a:latin typeface="Cambria"/>
                <a:cs typeface="Cambria"/>
              </a:rPr>
              <a:t>irrespective</a:t>
            </a:r>
            <a:r>
              <a:rPr sz="2200" spc="-5" dirty="0">
                <a:latin typeface="Cambria"/>
                <a:cs typeface="Cambria"/>
              </a:rPr>
              <a:t> </a:t>
            </a:r>
            <a:r>
              <a:rPr sz="2200" dirty="0">
                <a:latin typeface="Cambria"/>
                <a:cs typeface="Cambria"/>
              </a:rPr>
              <a:t>of</a:t>
            </a:r>
            <a:r>
              <a:rPr sz="2200" spc="-50" dirty="0">
                <a:latin typeface="Cambria"/>
                <a:cs typeface="Cambria"/>
              </a:rPr>
              <a:t> </a:t>
            </a:r>
            <a:r>
              <a:rPr sz="2200" dirty="0">
                <a:latin typeface="Cambria"/>
                <a:cs typeface="Cambria"/>
              </a:rPr>
              <a:t>the</a:t>
            </a:r>
            <a:r>
              <a:rPr sz="2200" spc="-25" dirty="0">
                <a:latin typeface="Cambria"/>
                <a:cs typeface="Cambria"/>
              </a:rPr>
              <a:t> </a:t>
            </a:r>
            <a:r>
              <a:rPr sz="2200" dirty="0">
                <a:solidFill>
                  <a:srgbClr val="FF0000"/>
                </a:solidFill>
                <a:latin typeface="Cambria"/>
                <a:cs typeface="Cambria"/>
              </a:rPr>
              <a:t>nature</a:t>
            </a:r>
            <a:r>
              <a:rPr sz="2200" spc="-25" dirty="0">
                <a:solidFill>
                  <a:srgbClr val="FF0000"/>
                </a:solidFill>
                <a:latin typeface="Cambria"/>
                <a:cs typeface="Cambria"/>
              </a:rPr>
              <a:t> </a:t>
            </a:r>
            <a:r>
              <a:rPr sz="2200" dirty="0">
                <a:solidFill>
                  <a:srgbClr val="FF0000"/>
                </a:solidFill>
                <a:latin typeface="Cambria"/>
                <a:cs typeface="Cambria"/>
              </a:rPr>
              <a:t>of</a:t>
            </a:r>
            <a:r>
              <a:rPr sz="2200" spc="-50" dirty="0">
                <a:solidFill>
                  <a:srgbClr val="FF0000"/>
                </a:solidFill>
                <a:latin typeface="Cambria"/>
                <a:cs typeface="Cambria"/>
              </a:rPr>
              <a:t> </a:t>
            </a:r>
            <a:r>
              <a:rPr sz="2200" dirty="0">
                <a:solidFill>
                  <a:srgbClr val="FF0000"/>
                </a:solidFill>
                <a:latin typeface="Cambria"/>
                <a:cs typeface="Cambria"/>
              </a:rPr>
              <a:t>use</a:t>
            </a:r>
            <a:r>
              <a:rPr sz="2200" spc="-30" dirty="0">
                <a:solidFill>
                  <a:srgbClr val="FF0000"/>
                </a:solidFill>
                <a:latin typeface="Cambria"/>
                <a:cs typeface="Cambria"/>
              </a:rPr>
              <a:t> </a:t>
            </a:r>
            <a:r>
              <a:rPr sz="2200" dirty="0">
                <a:solidFill>
                  <a:srgbClr val="FF0000"/>
                </a:solidFill>
                <a:latin typeface="Cambria"/>
                <a:cs typeface="Cambria"/>
              </a:rPr>
              <a:t>or</a:t>
            </a:r>
            <a:r>
              <a:rPr sz="2200" spc="-45" dirty="0">
                <a:solidFill>
                  <a:srgbClr val="FF0000"/>
                </a:solidFill>
                <a:latin typeface="Cambria"/>
                <a:cs typeface="Cambria"/>
              </a:rPr>
              <a:t> </a:t>
            </a:r>
            <a:r>
              <a:rPr sz="2200" spc="-10" dirty="0">
                <a:solidFill>
                  <a:srgbClr val="FF0000"/>
                </a:solidFill>
                <a:latin typeface="Cambria"/>
                <a:cs typeface="Cambria"/>
              </a:rPr>
              <a:t>application</a:t>
            </a:r>
            <a:r>
              <a:rPr sz="2200" spc="-10" dirty="0">
                <a:latin typeface="Cambria"/>
                <a:cs typeface="Cambria"/>
              </a:rPr>
              <a:t>,</a:t>
            </a:r>
            <a:r>
              <a:rPr sz="2200" spc="-15" dirty="0">
                <a:latin typeface="Cambria"/>
                <a:cs typeface="Cambria"/>
              </a:rPr>
              <a:t> </a:t>
            </a:r>
            <a:r>
              <a:rPr sz="2200" dirty="0">
                <a:latin typeface="Cambria"/>
                <a:cs typeface="Cambria"/>
              </a:rPr>
              <a:t>or</a:t>
            </a:r>
            <a:r>
              <a:rPr sz="2200" spc="-45" dirty="0">
                <a:latin typeface="Cambria"/>
                <a:cs typeface="Cambria"/>
              </a:rPr>
              <a:t> </a:t>
            </a:r>
            <a:r>
              <a:rPr sz="2200" spc="-10" dirty="0">
                <a:latin typeface="Cambria"/>
                <a:cs typeface="Cambria"/>
              </a:rPr>
              <a:t>retention,</a:t>
            </a:r>
            <a:r>
              <a:rPr sz="2200" spc="-20" dirty="0">
                <a:latin typeface="Cambria"/>
                <a:cs typeface="Cambria"/>
              </a:rPr>
              <a:t> </a:t>
            </a:r>
            <a:r>
              <a:rPr sz="2200" spc="-25" dirty="0">
                <a:latin typeface="Cambria"/>
                <a:cs typeface="Cambria"/>
              </a:rPr>
              <a:t>of</a:t>
            </a:r>
            <a:endParaRPr sz="2200" dirty="0">
              <a:latin typeface="Cambria"/>
              <a:cs typeface="Cambria"/>
            </a:endParaRPr>
          </a:p>
          <a:p>
            <a:pPr marL="12700">
              <a:lnSpc>
                <a:spcPct val="100000"/>
              </a:lnSpc>
              <a:spcBef>
                <a:spcPts val="5"/>
              </a:spcBef>
            </a:pPr>
            <a:r>
              <a:rPr sz="2200" dirty="0">
                <a:latin typeface="Cambria"/>
                <a:cs typeface="Cambria"/>
              </a:rPr>
              <a:t>the</a:t>
            </a:r>
            <a:r>
              <a:rPr sz="2200" spc="-35" dirty="0">
                <a:latin typeface="Cambria"/>
                <a:cs typeface="Cambria"/>
              </a:rPr>
              <a:t> </a:t>
            </a:r>
            <a:r>
              <a:rPr sz="2200" dirty="0">
                <a:latin typeface="Cambria"/>
                <a:cs typeface="Cambria"/>
              </a:rPr>
              <a:t>income</a:t>
            </a:r>
            <a:r>
              <a:rPr sz="2200" spc="-55" dirty="0">
                <a:latin typeface="Cambria"/>
                <a:cs typeface="Cambria"/>
              </a:rPr>
              <a:t> </a:t>
            </a:r>
            <a:r>
              <a:rPr sz="2200" dirty="0">
                <a:latin typeface="Cambria"/>
                <a:cs typeface="Cambria"/>
              </a:rPr>
              <a:t>from</a:t>
            </a:r>
            <a:r>
              <a:rPr sz="2200" spc="-50" dirty="0">
                <a:latin typeface="Cambria"/>
                <a:cs typeface="Cambria"/>
              </a:rPr>
              <a:t> </a:t>
            </a:r>
            <a:r>
              <a:rPr sz="2200" dirty="0">
                <a:latin typeface="Cambria"/>
                <a:cs typeface="Cambria"/>
              </a:rPr>
              <a:t>such</a:t>
            </a:r>
            <a:r>
              <a:rPr sz="2200" spc="-30" dirty="0">
                <a:latin typeface="Cambria"/>
                <a:cs typeface="Cambria"/>
              </a:rPr>
              <a:t> </a:t>
            </a:r>
            <a:r>
              <a:rPr sz="2200" spc="-10" dirty="0">
                <a:latin typeface="Cambria"/>
                <a:cs typeface="Cambria"/>
              </a:rPr>
              <a:t>activity</a:t>
            </a:r>
            <a:endParaRPr sz="2200" dirty="0">
              <a:latin typeface="Cambria"/>
              <a:cs typeface="Cambria"/>
            </a:endParaRPr>
          </a:p>
        </p:txBody>
      </p:sp>
      <p:sp>
        <p:nvSpPr>
          <p:cNvPr id="9" name="object 7">
            <a:extLst>
              <a:ext uri="{FF2B5EF4-FFF2-40B4-BE49-F238E27FC236}">
                <a16:creationId xmlns:a16="http://schemas.microsoft.com/office/drawing/2014/main" id="{BC8057A7-0F61-4753-B03E-F1660650DA8F}"/>
              </a:ext>
            </a:extLst>
          </p:cNvPr>
          <p:cNvSpPr txBox="1">
            <a:spLocks noGrp="1"/>
          </p:cNvSpPr>
          <p:nvPr>
            <p:ph type="title"/>
          </p:nvPr>
        </p:nvSpPr>
        <p:spPr>
          <a:xfrm>
            <a:off x="1016914" y="81573"/>
            <a:ext cx="6896100" cy="1121461"/>
          </a:xfrm>
          <a:prstGeom prst="rect">
            <a:avLst/>
          </a:prstGeom>
        </p:spPr>
        <p:txBody>
          <a:bodyPr vert="horz" wrap="square" lIns="0" tIns="13335" rIns="0" bIns="0" rtlCol="0">
            <a:spAutoFit/>
          </a:bodyPr>
          <a:lstStyle/>
          <a:p>
            <a:pPr marL="1271270" marR="5080" indent="-1259205" algn="l">
              <a:lnSpc>
                <a:spcPct val="100000"/>
              </a:lnSpc>
              <a:spcBef>
                <a:spcPts val="105"/>
              </a:spcBef>
            </a:pPr>
            <a:r>
              <a:rPr sz="3600" dirty="0"/>
              <a:t>The</a:t>
            </a:r>
            <a:r>
              <a:rPr sz="3600" spc="-95" dirty="0"/>
              <a:t> </a:t>
            </a:r>
            <a:r>
              <a:rPr sz="3600" spc="-10" dirty="0"/>
              <a:t>advancement</a:t>
            </a:r>
            <a:r>
              <a:rPr sz="3600" spc="-95" dirty="0"/>
              <a:t> </a:t>
            </a:r>
            <a:r>
              <a:rPr sz="3600" dirty="0"/>
              <a:t>of</a:t>
            </a:r>
            <a:r>
              <a:rPr sz="3600" spc="-90" dirty="0"/>
              <a:t> </a:t>
            </a:r>
            <a:r>
              <a:rPr sz="3600" dirty="0"/>
              <a:t>any</a:t>
            </a:r>
            <a:r>
              <a:rPr sz="3600" spc="-95" dirty="0"/>
              <a:t> </a:t>
            </a:r>
            <a:r>
              <a:rPr sz="3600" dirty="0"/>
              <a:t>other</a:t>
            </a:r>
            <a:r>
              <a:rPr sz="3600" spc="-100" dirty="0"/>
              <a:t> </a:t>
            </a:r>
            <a:r>
              <a:rPr sz="3600" spc="-10" dirty="0"/>
              <a:t>object </a:t>
            </a:r>
            <a:r>
              <a:rPr sz="3600" dirty="0"/>
              <a:t>of</a:t>
            </a:r>
            <a:r>
              <a:rPr sz="3600" spc="-65" dirty="0"/>
              <a:t> </a:t>
            </a:r>
            <a:r>
              <a:rPr sz="3600" dirty="0"/>
              <a:t>general</a:t>
            </a:r>
            <a:r>
              <a:rPr sz="3600" spc="-65" dirty="0"/>
              <a:t> </a:t>
            </a:r>
            <a:r>
              <a:rPr sz="3600" dirty="0"/>
              <a:t>public</a:t>
            </a:r>
            <a:r>
              <a:rPr sz="3600" spc="-55" dirty="0"/>
              <a:t> </a:t>
            </a:r>
            <a:r>
              <a:rPr sz="3600" spc="-10" dirty="0"/>
              <a:t>utility</a:t>
            </a:r>
          </a:p>
        </p:txBody>
      </p:sp>
      <p:sp>
        <p:nvSpPr>
          <p:cNvPr id="4" name="Slide Number Placeholder 3">
            <a:extLst>
              <a:ext uri="{FF2B5EF4-FFF2-40B4-BE49-F238E27FC236}">
                <a16:creationId xmlns:a16="http://schemas.microsoft.com/office/drawing/2014/main" id="{C707D458-18BE-46E0-9D12-E6FCEF698AB4}"/>
              </a:ext>
            </a:extLst>
          </p:cNvPr>
          <p:cNvSpPr>
            <a:spLocks noGrp="1"/>
          </p:cNvSpPr>
          <p:nvPr>
            <p:ph type="sldNum" sz="quarter" idx="12"/>
          </p:nvPr>
        </p:nvSpPr>
        <p:spPr/>
        <p:txBody>
          <a:bodyPr/>
          <a:lstStyle/>
          <a:p>
            <a:fld id="{B6F15528-21DE-4FAA-801E-634DDDAF4B2B}" type="slidenum">
              <a:rPr lang="en-IN" smtClean="0"/>
              <a:t>8</a:t>
            </a:fld>
            <a:endParaRPr lang="en-I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29462" y="1702054"/>
            <a:ext cx="7461250" cy="4049395"/>
          </a:xfrm>
          <a:prstGeom prst="rect">
            <a:avLst/>
          </a:prstGeom>
        </p:spPr>
        <p:txBody>
          <a:bodyPr vert="horz" wrap="square" lIns="0" tIns="12065" rIns="0" bIns="0" rtlCol="0">
            <a:spAutoFit/>
          </a:bodyPr>
          <a:lstStyle/>
          <a:p>
            <a:pPr marL="12700">
              <a:lnSpc>
                <a:spcPct val="100000"/>
              </a:lnSpc>
              <a:spcBef>
                <a:spcPts val="95"/>
              </a:spcBef>
            </a:pPr>
            <a:r>
              <a:rPr sz="2200" spc="-10" dirty="0">
                <a:latin typeface="Cambria"/>
                <a:cs typeface="Cambria"/>
              </a:rPr>
              <a:t>Exception</a:t>
            </a:r>
            <a:endParaRPr sz="2200" dirty="0">
              <a:latin typeface="Cambria"/>
              <a:cs typeface="Cambria"/>
            </a:endParaRPr>
          </a:p>
          <a:p>
            <a:pPr marL="355600" marR="5080" indent="-342900" algn="just">
              <a:lnSpc>
                <a:spcPct val="100000"/>
              </a:lnSpc>
              <a:buFont typeface="Wingdings"/>
              <a:buChar char=""/>
              <a:tabLst>
                <a:tab pos="355600" algn="l"/>
              </a:tabLst>
            </a:pPr>
            <a:r>
              <a:rPr sz="2200" dirty="0">
                <a:latin typeface="Cambria"/>
                <a:cs typeface="Cambria"/>
              </a:rPr>
              <a:t>such</a:t>
            </a:r>
            <a:r>
              <a:rPr sz="2200" spc="75" dirty="0">
                <a:latin typeface="Cambria"/>
                <a:cs typeface="Cambria"/>
              </a:rPr>
              <a:t> </a:t>
            </a:r>
            <a:r>
              <a:rPr sz="2200" dirty="0">
                <a:latin typeface="Cambria"/>
                <a:cs typeface="Cambria"/>
              </a:rPr>
              <a:t>activity</a:t>
            </a:r>
            <a:r>
              <a:rPr sz="2200" spc="80" dirty="0">
                <a:latin typeface="Cambria"/>
                <a:cs typeface="Cambria"/>
              </a:rPr>
              <a:t> </a:t>
            </a:r>
            <a:r>
              <a:rPr sz="2200" dirty="0">
                <a:latin typeface="Cambria"/>
                <a:cs typeface="Cambria"/>
              </a:rPr>
              <a:t>is</a:t>
            </a:r>
            <a:r>
              <a:rPr sz="2200" spc="80" dirty="0">
                <a:latin typeface="Cambria"/>
                <a:cs typeface="Cambria"/>
              </a:rPr>
              <a:t> </a:t>
            </a:r>
            <a:r>
              <a:rPr sz="2200" dirty="0">
                <a:latin typeface="Cambria"/>
                <a:cs typeface="Cambria"/>
              </a:rPr>
              <a:t>undertaken</a:t>
            </a:r>
            <a:r>
              <a:rPr sz="2200" spc="80" dirty="0">
                <a:latin typeface="Cambria"/>
                <a:cs typeface="Cambria"/>
              </a:rPr>
              <a:t> </a:t>
            </a:r>
            <a:r>
              <a:rPr sz="2200" dirty="0">
                <a:latin typeface="Cambria"/>
                <a:cs typeface="Cambria"/>
              </a:rPr>
              <a:t>in</a:t>
            </a:r>
            <a:r>
              <a:rPr sz="2200" spc="75" dirty="0">
                <a:latin typeface="Cambria"/>
                <a:cs typeface="Cambria"/>
              </a:rPr>
              <a:t> </a:t>
            </a:r>
            <a:r>
              <a:rPr sz="2200" dirty="0">
                <a:latin typeface="Cambria"/>
                <a:cs typeface="Cambria"/>
              </a:rPr>
              <a:t>the</a:t>
            </a:r>
            <a:r>
              <a:rPr sz="2200" spc="75" dirty="0">
                <a:latin typeface="Cambria"/>
                <a:cs typeface="Cambria"/>
              </a:rPr>
              <a:t> </a:t>
            </a:r>
            <a:r>
              <a:rPr sz="2200" dirty="0">
                <a:latin typeface="Cambria"/>
                <a:cs typeface="Cambria"/>
              </a:rPr>
              <a:t>course</a:t>
            </a:r>
            <a:r>
              <a:rPr sz="2200" spc="80" dirty="0">
                <a:latin typeface="Cambria"/>
                <a:cs typeface="Cambria"/>
              </a:rPr>
              <a:t> </a:t>
            </a:r>
            <a:r>
              <a:rPr sz="2200" dirty="0">
                <a:latin typeface="Cambria"/>
                <a:cs typeface="Cambria"/>
              </a:rPr>
              <a:t>of</a:t>
            </a:r>
            <a:r>
              <a:rPr sz="2200" spc="70" dirty="0">
                <a:latin typeface="Cambria"/>
                <a:cs typeface="Cambria"/>
              </a:rPr>
              <a:t> </a:t>
            </a:r>
            <a:r>
              <a:rPr sz="2200" dirty="0">
                <a:latin typeface="Cambria"/>
                <a:cs typeface="Cambria"/>
              </a:rPr>
              <a:t>actual</a:t>
            </a:r>
            <a:r>
              <a:rPr sz="2200" spc="80" dirty="0">
                <a:latin typeface="Cambria"/>
                <a:cs typeface="Cambria"/>
              </a:rPr>
              <a:t> </a:t>
            </a:r>
            <a:r>
              <a:rPr sz="2200" spc="-10" dirty="0">
                <a:latin typeface="Cambria"/>
                <a:cs typeface="Cambria"/>
              </a:rPr>
              <a:t>carrying </a:t>
            </a:r>
            <a:r>
              <a:rPr sz="2200" dirty="0">
                <a:latin typeface="Cambria"/>
                <a:cs typeface="Cambria"/>
              </a:rPr>
              <a:t>out</a:t>
            </a:r>
            <a:r>
              <a:rPr sz="2200" spc="-40" dirty="0">
                <a:latin typeface="Cambria"/>
                <a:cs typeface="Cambria"/>
              </a:rPr>
              <a:t> </a:t>
            </a:r>
            <a:r>
              <a:rPr sz="2200" dirty="0">
                <a:latin typeface="Cambria"/>
                <a:cs typeface="Cambria"/>
              </a:rPr>
              <a:t>of</a:t>
            </a:r>
            <a:r>
              <a:rPr sz="2200" spc="-40" dirty="0">
                <a:latin typeface="Cambria"/>
                <a:cs typeface="Cambria"/>
              </a:rPr>
              <a:t> </a:t>
            </a:r>
            <a:r>
              <a:rPr sz="2200" dirty="0">
                <a:latin typeface="Cambria"/>
                <a:cs typeface="Cambria"/>
              </a:rPr>
              <a:t>such</a:t>
            </a:r>
            <a:r>
              <a:rPr sz="2200" spc="-30" dirty="0">
                <a:latin typeface="Cambria"/>
                <a:cs typeface="Cambria"/>
              </a:rPr>
              <a:t> </a:t>
            </a:r>
            <a:r>
              <a:rPr sz="2200" dirty="0">
                <a:latin typeface="Cambria"/>
                <a:cs typeface="Cambria"/>
              </a:rPr>
              <a:t>object</a:t>
            </a:r>
            <a:r>
              <a:rPr sz="2200" spc="-20" dirty="0">
                <a:latin typeface="Cambria"/>
                <a:cs typeface="Cambria"/>
              </a:rPr>
              <a:t> </a:t>
            </a:r>
            <a:r>
              <a:rPr sz="2200" spc="-25" dirty="0">
                <a:latin typeface="Cambria"/>
                <a:cs typeface="Cambria"/>
              </a:rPr>
              <a:t>AND</a:t>
            </a:r>
            <a:endParaRPr sz="2200" dirty="0">
              <a:latin typeface="Cambria"/>
              <a:cs typeface="Cambria"/>
            </a:endParaRPr>
          </a:p>
          <a:p>
            <a:pPr marL="355600" marR="5080" indent="-342900" algn="just">
              <a:lnSpc>
                <a:spcPct val="100000"/>
              </a:lnSpc>
              <a:buFont typeface="Wingdings"/>
              <a:buChar char=""/>
              <a:tabLst>
                <a:tab pos="355600" algn="l"/>
              </a:tabLst>
            </a:pPr>
            <a:r>
              <a:rPr sz="2200" dirty="0">
                <a:latin typeface="Cambria"/>
                <a:cs typeface="Cambria"/>
              </a:rPr>
              <a:t>the</a:t>
            </a:r>
            <a:r>
              <a:rPr sz="2200" spc="170" dirty="0">
                <a:latin typeface="Cambria"/>
                <a:cs typeface="Cambria"/>
              </a:rPr>
              <a:t>  </a:t>
            </a:r>
            <a:r>
              <a:rPr sz="2200" dirty="0">
                <a:latin typeface="Cambria"/>
                <a:cs typeface="Cambria"/>
              </a:rPr>
              <a:t>aggregate</a:t>
            </a:r>
            <a:r>
              <a:rPr sz="2200" spc="185" dirty="0">
                <a:latin typeface="Cambria"/>
                <a:cs typeface="Cambria"/>
              </a:rPr>
              <a:t>  </a:t>
            </a:r>
            <a:r>
              <a:rPr sz="2200" dirty="0">
                <a:latin typeface="Cambria"/>
                <a:cs typeface="Cambria"/>
              </a:rPr>
              <a:t>receipts</a:t>
            </a:r>
            <a:r>
              <a:rPr sz="2200" spc="185" dirty="0">
                <a:latin typeface="Cambria"/>
                <a:cs typeface="Cambria"/>
              </a:rPr>
              <a:t>  </a:t>
            </a:r>
            <a:r>
              <a:rPr sz="2200" dirty="0">
                <a:latin typeface="Cambria"/>
                <a:cs typeface="Cambria"/>
              </a:rPr>
              <a:t>from</a:t>
            </a:r>
            <a:r>
              <a:rPr sz="2200" spc="165" dirty="0">
                <a:latin typeface="Cambria"/>
                <a:cs typeface="Cambria"/>
              </a:rPr>
              <a:t>  </a:t>
            </a:r>
            <a:r>
              <a:rPr sz="2200" dirty="0">
                <a:latin typeface="Cambria"/>
                <a:cs typeface="Cambria"/>
              </a:rPr>
              <a:t>such</a:t>
            </a:r>
            <a:r>
              <a:rPr sz="2200" spc="185" dirty="0">
                <a:latin typeface="Cambria"/>
                <a:cs typeface="Cambria"/>
              </a:rPr>
              <a:t>  </a:t>
            </a:r>
            <a:r>
              <a:rPr sz="2200" dirty="0">
                <a:latin typeface="Cambria"/>
                <a:cs typeface="Cambria"/>
              </a:rPr>
              <a:t>activity</a:t>
            </a:r>
            <a:r>
              <a:rPr sz="2200" spc="170" dirty="0">
                <a:latin typeface="Cambria"/>
                <a:cs typeface="Cambria"/>
              </a:rPr>
              <a:t>  </a:t>
            </a:r>
            <a:r>
              <a:rPr sz="2200" dirty="0">
                <a:latin typeface="Cambria"/>
                <a:cs typeface="Cambria"/>
              </a:rPr>
              <a:t>or</a:t>
            </a:r>
            <a:r>
              <a:rPr sz="2200" spc="180" dirty="0">
                <a:latin typeface="Cambria"/>
                <a:cs typeface="Cambria"/>
              </a:rPr>
              <a:t>  </a:t>
            </a:r>
            <a:r>
              <a:rPr sz="2200" spc="-10" dirty="0">
                <a:latin typeface="Cambria"/>
                <a:cs typeface="Cambria"/>
              </a:rPr>
              <a:t>activities </a:t>
            </a:r>
            <a:r>
              <a:rPr sz="2200" dirty="0">
                <a:latin typeface="Cambria"/>
                <a:cs typeface="Cambria"/>
              </a:rPr>
              <a:t>during</a:t>
            </a:r>
            <a:r>
              <a:rPr sz="2200" spc="290" dirty="0">
                <a:latin typeface="Cambria"/>
                <a:cs typeface="Cambria"/>
              </a:rPr>
              <a:t> </a:t>
            </a:r>
            <a:r>
              <a:rPr sz="2200" dirty="0">
                <a:latin typeface="Cambria"/>
                <a:cs typeface="Cambria"/>
              </a:rPr>
              <a:t>the</a:t>
            </a:r>
            <a:r>
              <a:rPr sz="2200" spc="290" dirty="0">
                <a:latin typeface="Cambria"/>
                <a:cs typeface="Cambria"/>
              </a:rPr>
              <a:t> </a:t>
            </a:r>
            <a:r>
              <a:rPr sz="2200" dirty="0">
                <a:latin typeface="Cambria"/>
                <a:cs typeface="Cambria"/>
              </a:rPr>
              <a:t>previous</a:t>
            </a:r>
            <a:r>
              <a:rPr sz="2200" spc="290" dirty="0">
                <a:latin typeface="Cambria"/>
                <a:cs typeface="Cambria"/>
              </a:rPr>
              <a:t> </a:t>
            </a:r>
            <a:r>
              <a:rPr sz="2200" dirty="0">
                <a:latin typeface="Cambria"/>
                <a:cs typeface="Cambria"/>
              </a:rPr>
              <a:t>year,</a:t>
            </a:r>
            <a:r>
              <a:rPr sz="2200" spc="290" dirty="0">
                <a:latin typeface="Cambria"/>
                <a:cs typeface="Cambria"/>
              </a:rPr>
              <a:t> </a:t>
            </a:r>
            <a:r>
              <a:rPr sz="2200" dirty="0">
                <a:latin typeface="Cambria"/>
                <a:cs typeface="Cambria"/>
              </a:rPr>
              <a:t>do</a:t>
            </a:r>
            <a:r>
              <a:rPr sz="2200" spc="275" dirty="0">
                <a:latin typeface="Cambria"/>
                <a:cs typeface="Cambria"/>
              </a:rPr>
              <a:t> </a:t>
            </a:r>
            <a:r>
              <a:rPr sz="2200" dirty="0">
                <a:latin typeface="Cambria"/>
                <a:cs typeface="Cambria"/>
              </a:rPr>
              <a:t>not</a:t>
            </a:r>
            <a:r>
              <a:rPr sz="2200" spc="295" dirty="0">
                <a:latin typeface="Cambria"/>
                <a:cs typeface="Cambria"/>
              </a:rPr>
              <a:t> </a:t>
            </a:r>
            <a:r>
              <a:rPr sz="2200" dirty="0">
                <a:latin typeface="Cambria"/>
                <a:cs typeface="Cambria"/>
              </a:rPr>
              <a:t>exceed</a:t>
            </a:r>
            <a:r>
              <a:rPr sz="2200" spc="285" dirty="0">
                <a:latin typeface="Cambria"/>
                <a:cs typeface="Cambria"/>
              </a:rPr>
              <a:t> </a:t>
            </a:r>
            <a:r>
              <a:rPr sz="2200" dirty="0">
                <a:latin typeface="Cambria"/>
                <a:cs typeface="Cambria"/>
              </a:rPr>
              <a:t>20%</a:t>
            </a:r>
            <a:r>
              <a:rPr sz="2200" spc="285" dirty="0">
                <a:latin typeface="Cambria"/>
                <a:cs typeface="Cambria"/>
              </a:rPr>
              <a:t> </a:t>
            </a:r>
            <a:r>
              <a:rPr sz="2200" dirty="0">
                <a:latin typeface="Cambria"/>
                <a:cs typeface="Cambria"/>
              </a:rPr>
              <a:t>of</a:t>
            </a:r>
            <a:r>
              <a:rPr sz="2200" spc="285" dirty="0">
                <a:latin typeface="Cambria"/>
                <a:cs typeface="Cambria"/>
              </a:rPr>
              <a:t> </a:t>
            </a:r>
            <a:r>
              <a:rPr sz="2200" dirty="0">
                <a:latin typeface="Cambria"/>
                <a:cs typeface="Cambria"/>
              </a:rPr>
              <a:t>the</a:t>
            </a:r>
            <a:r>
              <a:rPr sz="2200" spc="290" dirty="0">
                <a:latin typeface="Cambria"/>
                <a:cs typeface="Cambria"/>
              </a:rPr>
              <a:t> </a:t>
            </a:r>
            <a:r>
              <a:rPr sz="2200" spc="-10" dirty="0">
                <a:latin typeface="Cambria"/>
                <a:cs typeface="Cambria"/>
              </a:rPr>
              <a:t>total receipts</a:t>
            </a:r>
            <a:endParaRPr sz="2200" dirty="0">
              <a:latin typeface="Cambria"/>
              <a:cs typeface="Cambria"/>
            </a:endParaRPr>
          </a:p>
          <a:p>
            <a:pPr>
              <a:lnSpc>
                <a:spcPct val="100000"/>
              </a:lnSpc>
              <a:spcBef>
                <a:spcPts val="65"/>
              </a:spcBef>
            </a:pPr>
            <a:endParaRPr sz="2200" dirty="0">
              <a:latin typeface="Cambria"/>
              <a:cs typeface="Cambria"/>
            </a:endParaRPr>
          </a:p>
          <a:p>
            <a:pPr marL="12700" marR="6350" algn="just">
              <a:lnSpc>
                <a:spcPct val="100000"/>
              </a:lnSpc>
            </a:pPr>
            <a:r>
              <a:rPr sz="2200" dirty="0">
                <a:solidFill>
                  <a:srgbClr val="FF0000"/>
                </a:solidFill>
                <a:latin typeface="Cambria"/>
                <a:cs typeface="Cambria"/>
              </a:rPr>
              <a:t>As</a:t>
            </a:r>
            <a:r>
              <a:rPr sz="2200" spc="415" dirty="0">
                <a:solidFill>
                  <a:srgbClr val="FF0000"/>
                </a:solidFill>
                <a:latin typeface="Cambria"/>
                <a:cs typeface="Cambria"/>
              </a:rPr>
              <a:t> </a:t>
            </a:r>
            <a:r>
              <a:rPr sz="2200" dirty="0">
                <a:solidFill>
                  <a:srgbClr val="FF0000"/>
                </a:solidFill>
                <a:latin typeface="Cambria"/>
                <a:cs typeface="Cambria"/>
              </a:rPr>
              <a:t>per</a:t>
            </a:r>
            <a:r>
              <a:rPr sz="2200" spc="420" dirty="0">
                <a:solidFill>
                  <a:srgbClr val="FF0000"/>
                </a:solidFill>
                <a:latin typeface="Cambria"/>
                <a:cs typeface="Cambria"/>
              </a:rPr>
              <a:t> </a:t>
            </a:r>
            <a:r>
              <a:rPr sz="2200" dirty="0">
                <a:solidFill>
                  <a:srgbClr val="FF0000"/>
                </a:solidFill>
                <a:latin typeface="Cambria"/>
                <a:cs typeface="Cambria"/>
              </a:rPr>
              <a:t>section13(8)</a:t>
            </a:r>
            <a:r>
              <a:rPr sz="2200" spc="409" dirty="0">
                <a:solidFill>
                  <a:srgbClr val="FF0000"/>
                </a:solidFill>
                <a:latin typeface="Cambria"/>
                <a:cs typeface="Cambria"/>
              </a:rPr>
              <a:t> </a:t>
            </a:r>
            <a:r>
              <a:rPr sz="2200" dirty="0">
                <a:latin typeface="Cambria"/>
                <a:cs typeface="Cambria"/>
              </a:rPr>
              <a:t>in</a:t>
            </a:r>
            <a:r>
              <a:rPr sz="2200" spc="415" dirty="0">
                <a:latin typeface="Cambria"/>
                <a:cs typeface="Cambria"/>
              </a:rPr>
              <a:t> </a:t>
            </a:r>
            <a:r>
              <a:rPr sz="2200" dirty="0">
                <a:latin typeface="Cambria"/>
                <a:cs typeface="Cambria"/>
              </a:rPr>
              <a:t>the</a:t>
            </a:r>
            <a:r>
              <a:rPr sz="2200" spc="425" dirty="0">
                <a:latin typeface="Cambria"/>
                <a:cs typeface="Cambria"/>
              </a:rPr>
              <a:t> </a:t>
            </a:r>
            <a:r>
              <a:rPr sz="2200" dirty="0">
                <a:latin typeface="Cambria"/>
                <a:cs typeface="Cambria"/>
              </a:rPr>
              <a:t>year</a:t>
            </a:r>
            <a:r>
              <a:rPr sz="2200" spc="415" dirty="0">
                <a:latin typeface="Cambria"/>
                <a:cs typeface="Cambria"/>
              </a:rPr>
              <a:t> </a:t>
            </a:r>
            <a:r>
              <a:rPr sz="2200" dirty="0">
                <a:latin typeface="Cambria"/>
                <a:cs typeface="Cambria"/>
              </a:rPr>
              <a:t>in</a:t>
            </a:r>
            <a:r>
              <a:rPr sz="2200" spc="430" dirty="0">
                <a:latin typeface="Cambria"/>
                <a:cs typeface="Cambria"/>
              </a:rPr>
              <a:t> </a:t>
            </a:r>
            <a:r>
              <a:rPr sz="2200" dirty="0">
                <a:latin typeface="Cambria"/>
                <a:cs typeface="Cambria"/>
              </a:rPr>
              <a:t>which</a:t>
            </a:r>
            <a:r>
              <a:rPr sz="2200" spc="409" dirty="0">
                <a:latin typeface="Cambria"/>
                <a:cs typeface="Cambria"/>
              </a:rPr>
              <a:t> </a:t>
            </a:r>
            <a:r>
              <a:rPr sz="2200" dirty="0">
                <a:latin typeface="Cambria"/>
                <a:cs typeface="Cambria"/>
              </a:rPr>
              <a:t>such</a:t>
            </a:r>
            <a:r>
              <a:rPr sz="2200" spc="434" dirty="0">
                <a:latin typeface="Cambria"/>
                <a:cs typeface="Cambria"/>
              </a:rPr>
              <a:t> </a:t>
            </a:r>
            <a:r>
              <a:rPr sz="2200" dirty="0">
                <a:latin typeface="Cambria"/>
                <a:cs typeface="Cambria"/>
              </a:rPr>
              <a:t>receipts</a:t>
            </a:r>
            <a:r>
              <a:rPr sz="2200" spc="430" dirty="0">
                <a:latin typeface="Cambria"/>
                <a:cs typeface="Cambria"/>
              </a:rPr>
              <a:t> </a:t>
            </a:r>
            <a:r>
              <a:rPr sz="2200" spc="-25" dirty="0">
                <a:latin typeface="Cambria"/>
                <a:cs typeface="Cambria"/>
              </a:rPr>
              <a:t>are </a:t>
            </a:r>
            <a:r>
              <a:rPr sz="2200" dirty="0">
                <a:latin typeface="Cambria"/>
                <a:cs typeface="Cambria"/>
              </a:rPr>
              <a:t>more</a:t>
            </a:r>
            <a:r>
              <a:rPr sz="2200" spc="480" dirty="0">
                <a:latin typeface="Cambria"/>
                <a:cs typeface="Cambria"/>
              </a:rPr>
              <a:t> </a:t>
            </a:r>
            <a:r>
              <a:rPr sz="2200" dirty="0">
                <a:latin typeface="Cambria"/>
                <a:cs typeface="Cambria"/>
              </a:rPr>
              <a:t>than</a:t>
            </a:r>
            <a:r>
              <a:rPr sz="2200" spc="490" dirty="0">
                <a:latin typeface="Cambria"/>
                <a:cs typeface="Cambria"/>
              </a:rPr>
              <a:t> </a:t>
            </a:r>
            <a:r>
              <a:rPr sz="2200" dirty="0">
                <a:latin typeface="Cambria"/>
                <a:cs typeface="Cambria"/>
              </a:rPr>
              <a:t>20%</a:t>
            </a:r>
            <a:r>
              <a:rPr sz="2200" spc="480" dirty="0">
                <a:latin typeface="Cambria"/>
                <a:cs typeface="Cambria"/>
              </a:rPr>
              <a:t> </a:t>
            </a:r>
            <a:r>
              <a:rPr sz="2200" dirty="0">
                <a:latin typeface="Cambria"/>
                <a:cs typeface="Cambria"/>
              </a:rPr>
              <a:t>-</a:t>
            </a:r>
            <a:r>
              <a:rPr sz="2200" spc="475" dirty="0">
                <a:latin typeface="Cambria"/>
                <a:cs typeface="Cambria"/>
              </a:rPr>
              <a:t> </a:t>
            </a:r>
            <a:r>
              <a:rPr sz="2200" dirty="0">
                <a:latin typeface="Cambria"/>
                <a:cs typeface="Cambria"/>
              </a:rPr>
              <a:t>No</a:t>
            </a:r>
            <a:r>
              <a:rPr sz="2200" spc="470" dirty="0">
                <a:latin typeface="Cambria"/>
                <a:cs typeface="Cambria"/>
              </a:rPr>
              <a:t> </a:t>
            </a:r>
            <a:r>
              <a:rPr sz="2200" dirty="0">
                <a:latin typeface="Cambria"/>
                <a:cs typeface="Cambria"/>
              </a:rPr>
              <a:t>Exemptions</a:t>
            </a:r>
            <a:r>
              <a:rPr sz="2200" spc="480" dirty="0">
                <a:latin typeface="Cambria"/>
                <a:cs typeface="Cambria"/>
              </a:rPr>
              <a:t> </a:t>
            </a:r>
            <a:r>
              <a:rPr sz="2200" dirty="0">
                <a:latin typeface="Cambria"/>
                <a:cs typeface="Cambria"/>
              </a:rPr>
              <a:t>–</a:t>
            </a:r>
            <a:r>
              <a:rPr sz="2200" spc="490" dirty="0">
                <a:latin typeface="Cambria"/>
                <a:cs typeface="Cambria"/>
              </a:rPr>
              <a:t> </a:t>
            </a:r>
            <a:r>
              <a:rPr sz="2200" dirty="0">
                <a:latin typeface="Cambria"/>
                <a:cs typeface="Cambria"/>
              </a:rPr>
              <a:t>One</a:t>
            </a:r>
            <a:r>
              <a:rPr sz="2200" spc="484" dirty="0">
                <a:latin typeface="Cambria"/>
                <a:cs typeface="Cambria"/>
              </a:rPr>
              <a:t> </a:t>
            </a:r>
            <a:r>
              <a:rPr sz="2200" dirty="0">
                <a:latin typeface="Cambria"/>
                <a:cs typeface="Cambria"/>
              </a:rPr>
              <a:t>year</a:t>
            </a:r>
            <a:r>
              <a:rPr sz="2200" spc="470" dirty="0">
                <a:latin typeface="Cambria"/>
                <a:cs typeface="Cambria"/>
              </a:rPr>
              <a:t> </a:t>
            </a:r>
            <a:r>
              <a:rPr sz="2200" dirty="0">
                <a:latin typeface="Cambria"/>
                <a:cs typeface="Cambria"/>
              </a:rPr>
              <a:t>Exemption</a:t>
            </a:r>
            <a:r>
              <a:rPr sz="2200" spc="480" dirty="0">
                <a:latin typeface="Cambria"/>
                <a:cs typeface="Cambria"/>
              </a:rPr>
              <a:t> </a:t>
            </a:r>
            <a:r>
              <a:rPr sz="2200" spc="-50" dirty="0">
                <a:latin typeface="Cambria"/>
                <a:cs typeface="Cambria"/>
              </a:rPr>
              <a:t>– </a:t>
            </a:r>
            <a:r>
              <a:rPr sz="2200" dirty="0">
                <a:latin typeface="Cambria"/>
                <a:cs typeface="Cambria"/>
              </a:rPr>
              <a:t>Another</a:t>
            </a:r>
            <a:r>
              <a:rPr sz="2200" spc="-55" dirty="0">
                <a:latin typeface="Cambria"/>
                <a:cs typeface="Cambria"/>
              </a:rPr>
              <a:t> </a:t>
            </a:r>
            <a:r>
              <a:rPr sz="2200" dirty="0">
                <a:latin typeface="Cambria"/>
                <a:cs typeface="Cambria"/>
              </a:rPr>
              <a:t>year</a:t>
            </a:r>
            <a:r>
              <a:rPr sz="2200" spc="-40" dirty="0">
                <a:latin typeface="Cambria"/>
                <a:cs typeface="Cambria"/>
              </a:rPr>
              <a:t> </a:t>
            </a:r>
            <a:r>
              <a:rPr sz="2200" dirty="0">
                <a:latin typeface="Cambria"/>
                <a:cs typeface="Cambria"/>
              </a:rPr>
              <a:t>No</a:t>
            </a:r>
            <a:r>
              <a:rPr sz="2200" spc="-60" dirty="0">
                <a:latin typeface="Cambria"/>
                <a:cs typeface="Cambria"/>
              </a:rPr>
              <a:t> </a:t>
            </a:r>
            <a:r>
              <a:rPr sz="2200" spc="-10" dirty="0">
                <a:latin typeface="Cambria"/>
                <a:cs typeface="Cambria"/>
              </a:rPr>
              <a:t>Exemption</a:t>
            </a:r>
            <a:endParaRPr sz="2200" dirty="0">
              <a:latin typeface="Cambria"/>
              <a:cs typeface="Cambria"/>
            </a:endParaRPr>
          </a:p>
          <a:p>
            <a:pPr>
              <a:lnSpc>
                <a:spcPct val="100000"/>
              </a:lnSpc>
              <a:spcBef>
                <a:spcPts val="65"/>
              </a:spcBef>
            </a:pPr>
            <a:endParaRPr sz="2200" dirty="0">
              <a:latin typeface="Cambria"/>
              <a:cs typeface="Cambria"/>
            </a:endParaRPr>
          </a:p>
          <a:p>
            <a:pPr marL="12700" algn="just">
              <a:lnSpc>
                <a:spcPct val="100000"/>
              </a:lnSpc>
            </a:pPr>
            <a:r>
              <a:rPr sz="2200" spc="-40" dirty="0">
                <a:solidFill>
                  <a:srgbClr val="FF0000"/>
                </a:solidFill>
                <a:latin typeface="Cambria"/>
                <a:cs typeface="Cambria"/>
              </a:rPr>
              <a:t>However,</a:t>
            </a:r>
            <a:r>
              <a:rPr sz="2200" spc="-45" dirty="0">
                <a:solidFill>
                  <a:srgbClr val="FF0000"/>
                </a:solidFill>
                <a:latin typeface="Cambria"/>
                <a:cs typeface="Cambria"/>
              </a:rPr>
              <a:t> </a:t>
            </a:r>
            <a:r>
              <a:rPr sz="2200" spc="-50" dirty="0">
                <a:solidFill>
                  <a:srgbClr val="FF0000"/>
                </a:solidFill>
                <a:latin typeface="Cambria"/>
                <a:cs typeface="Cambria"/>
              </a:rPr>
              <a:t>FA </a:t>
            </a:r>
            <a:r>
              <a:rPr sz="2200" dirty="0">
                <a:solidFill>
                  <a:srgbClr val="FF0000"/>
                </a:solidFill>
                <a:latin typeface="Cambria"/>
                <a:cs typeface="Cambria"/>
              </a:rPr>
              <a:t>2022</a:t>
            </a:r>
            <a:r>
              <a:rPr sz="2200" spc="-60" dirty="0">
                <a:solidFill>
                  <a:srgbClr val="FF0000"/>
                </a:solidFill>
                <a:latin typeface="Cambria"/>
                <a:cs typeface="Cambria"/>
              </a:rPr>
              <a:t> </a:t>
            </a:r>
            <a:r>
              <a:rPr sz="2200" dirty="0">
                <a:latin typeface="Cambria"/>
                <a:cs typeface="Cambria"/>
              </a:rPr>
              <a:t>–</a:t>
            </a:r>
            <a:r>
              <a:rPr sz="2200" spc="-65" dirty="0">
                <a:latin typeface="Cambria"/>
                <a:cs typeface="Cambria"/>
              </a:rPr>
              <a:t> </a:t>
            </a:r>
            <a:r>
              <a:rPr sz="2200" dirty="0">
                <a:latin typeface="Cambria"/>
                <a:cs typeface="Cambria"/>
              </a:rPr>
              <a:t>Net</a:t>
            </a:r>
            <a:r>
              <a:rPr sz="2200" spc="-50" dirty="0">
                <a:latin typeface="Cambria"/>
                <a:cs typeface="Cambria"/>
              </a:rPr>
              <a:t> </a:t>
            </a:r>
            <a:r>
              <a:rPr sz="2200" dirty="0">
                <a:latin typeface="Cambria"/>
                <a:cs typeface="Cambria"/>
              </a:rPr>
              <a:t>Receipts</a:t>
            </a:r>
            <a:r>
              <a:rPr sz="2200" spc="-45" dirty="0">
                <a:latin typeface="Cambria"/>
                <a:cs typeface="Cambria"/>
              </a:rPr>
              <a:t> </a:t>
            </a:r>
            <a:r>
              <a:rPr sz="2200" dirty="0">
                <a:latin typeface="Cambria"/>
                <a:cs typeface="Cambria"/>
              </a:rPr>
              <a:t>be</a:t>
            </a:r>
            <a:r>
              <a:rPr sz="2200" spc="-65" dirty="0">
                <a:latin typeface="Cambria"/>
                <a:cs typeface="Cambria"/>
              </a:rPr>
              <a:t> </a:t>
            </a:r>
            <a:r>
              <a:rPr sz="2200" dirty="0">
                <a:latin typeface="Cambria"/>
                <a:cs typeface="Cambria"/>
              </a:rPr>
              <a:t>taxed</a:t>
            </a:r>
            <a:r>
              <a:rPr sz="2200" spc="-40" dirty="0">
                <a:latin typeface="Cambria"/>
                <a:cs typeface="Cambria"/>
              </a:rPr>
              <a:t> </a:t>
            </a:r>
            <a:r>
              <a:rPr sz="2200" spc="-10" dirty="0">
                <a:latin typeface="Cambria"/>
                <a:cs typeface="Cambria"/>
              </a:rPr>
              <a:t>(w.e.f.</a:t>
            </a:r>
            <a:r>
              <a:rPr sz="2200" spc="-80" dirty="0">
                <a:latin typeface="Cambria"/>
                <a:cs typeface="Cambria"/>
              </a:rPr>
              <a:t> </a:t>
            </a:r>
            <a:r>
              <a:rPr sz="2200" spc="-10" dirty="0">
                <a:latin typeface="Cambria"/>
                <a:cs typeface="Cambria"/>
              </a:rPr>
              <a:t>01/04/2023)</a:t>
            </a:r>
            <a:endParaRPr sz="2200" dirty="0">
              <a:latin typeface="Cambria"/>
              <a:cs typeface="Cambria"/>
            </a:endParaRPr>
          </a:p>
        </p:txBody>
      </p:sp>
      <p:sp>
        <p:nvSpPr>
          <p:cNvPr id="7" name="object 7"/>
          <p:cNvSpPr txBox="1">
            <a:spLocks noGrp="1"/>
          </p:cNvSpPr>
          <p:nvPr>
            <p:ph type="title"/>
          </p:nvPr>
        </p:nvSpPr>
        <p:spPr>
          <a:xfrm>
            <a:off x="1016914" y="81573"/>
            <a:ext cx="6896100" cy="1121461"/>
          </a:xfrm>
          <a:prstGeom prst="rect">
            <a:avLst/>
          </a:prstGeom>
        </p:spPr>
        <p:txBody>
          <a:bodyPr vert="horz" wrap="square" lIns="0" tIns="13335" rIns="0" bIns="0" rtlCol="0">
            <a:spAutoFit/>
          </a:bodyPr>
          <a:lstStyle/>
          <a:p>
            <a:pPr marL="1271270" marR="5080" indent="-1259205" algn="l">
              <a:lnSpc>
                <a:spcPct val="100000"/>
              </a:lnSpc>
              <a:spcBef>
                <a:spcPts val="105"/>
              </a:spcBef>
            </a:pPr>
            <a:r>
              <a:rPr sz="3600" dirty="0"/>
              <a:t>The</a:t>
            </a:r>
            <a:r>
              <a:rPr sz="3600" spc="-95" dirty="0"/>
              <a:t> </a:t>
            </a:r>
            <a:r>
              <a:rPr sz="3600" spc="-10" dirty="0"/>
              <a:t>advancement</a:t>
            </a:r>
            <a:r>
              <a:rPr sz="3600" spc="-95" dirty="0"/>
              <a:t> </a:t>
            </a:r>
            <a:r>
              <a:rPr sz="3600" dirty="0"/>
              <a:t>of</a:t>
            </a:r>
            <a:r>
              <a:rPr sz="3600" spc="-90" dirty="0"/>
              <a:t> </a:t>
            </a:r>
            <a:r>
              <a:rPr sz="3600" dirty="0"/>
              <a:t>any</a:t>
            </a:r>
            <a:r>
              <a:rPr sz="3600" spc="-95" dirty="0"/>
              <a:t> </a:t>
            </a:r>
            <a:r>
              <a:rPr sz="3600" dirty="0"/>
              <a:t>other</a:t>
            </a:r>
            <a:r>
              <a:rPr sz="3600" spc="-100" dirty="0"/>
              <a:t> </a:t>
            </a:r>
            <a:r>
              <a:rPr sz="3600" spc="-10" dirty="0"/>
              <a:t>object </a:t>
            </a:r>
            <a:r>
              <a:rPr sz="3600" dirty="0"/>
              <a:t>of</a:t>
            </a:r>
            <a:r>
              <a:rPr sz="3600" spc="-65" dirty="0"/>
              <a:t> </a:t>
            </a:r>
            <a:r>
              <a:rPr sz="3600" dirty="0"/>
              <a:t>general</a:t>
            </a:r>
            <a:r>
              <a:rPr sz="3600" spc="-65" dirty="0"/>
              <a:t> </a:t>
            </a:r>
            <a:r>
              <a:rPr sz="3600" dirty="0"/>
              <a:t>public</a:t>
            </a:r>
            <a:r>
              <a:rPr sz="3600" spc="-55" dirty="0"/>
              <a:t> </a:t>
            </a:r>
            <a:r>
              <a:rPr sz="3600" spc="-10" dirty="0"/>
              <a:t>utility</a:t>
            </a:r>
          </a:p>
        </p:txBody>
      </p:sp>
      <p:sp>
        <p:nvSpPr>
          <p:cNvPr id="3" name="Slide Number Placeholder 2">
            <a:extLst>
              <a:ext uri="{FF2B5EF4-FFF2-40B4-BE49-F238E27FC236}">
                <a16:creationId xmlns:a16="http://schemas.microsoft.com/office/drawing/2014/main" id="{4C1BD498-44E2-421A-B995-C3A06A1426D6}"/>
              </a:ext>
            </a:extLst>
          </p:cNvPr>
          <p:cNvSpPr>
            <a:spLocks noGrp="1"/>
          </p:cNvSpPr>
          <p:nvPr>
            <p:ph type="sldNum" sz="quarter" idx="12"/>
          </p:nvPr>
        </p:nvSpPr>
        <p:spPr/>
        <p:txBody>
          <a:bodyPr/>
          <a:lstStyle/>
          <a:p>
            <a:fld id="{B6F15528-21DE-4FAA-801E-634DDDAF4B2B}" type="slidenum">
              <a:rPr lang="en-IN" smtClean="0"/>
              <a:t>9</a:t>
            </a:fld>
            <a:endParaRPr lang="en-IN"/>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310</TotalTime>
  <Words>5532</Words>
  <Application>Microsoft Office PowerPoint</Application>
  <PresentationFormat>On-screen Show (4:3)</PresentationFormat>
  <Paragraphs>520</Paragraphs>
  <Slides>53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53</vt:i4>
      </vt:variant>
    </vt:vector>
  </HeadingPairs>
  <TitlesOfParts>
    <vt:vector size="61" baseType="lpstr">
      <vt:lpstr>Arial</vt:lpstr>
      <vt:lpstr>Calibri</vt:lpstr>
      <vt:lpstr>Calibri Light</vt:lpstr>
      <vt:lpstr>Cambria</vt:lpstr>
      <vt:lpstr>Courier New</vt:lpstr>
      <vt:lpstr>Palatino Linotype</vt:lpstr>
      <vt:lpstr>Wingdings</vt:lpstr>
      <vt:lpstr>Office Theme</vt:lpstr>
      <vt:lpstr>Taxation of Charitable Trusts</vt:lpstr>
      <vt:lpstr>Legal Structure for Non–Profit Entities</vt:lpstr>
      <vt:lpstr>Legal Structure for Non–Profit Entities</vt:lpstr>
      <vt:lpstr>Legal Structure for Non–Profit Entities</vt:lpstr>
      <vt:lpstr>Legal Structure for Non–Profit Entities</vt:lpstr>
      <vt:lpstr>Types Of Trusts</vt:lpstr>
      <vt:lpstr>Charitable Purpose</vt:lpstr>
      <vt:lpstr>The advancement of any other object of general public utility</vt:lpstr>
      <vt:lpstr>The advancement of any other object of general public utility</vt:lpstr>
      <vt:lpstr>Difference between section 11 &amp; 10(23C)</vt:lpstr>
      <vt:lpstr>Conditions for claiming Exemption u/s 11</vt:lpstr>
      <vt:lpstr>Accumulation of Income as per section 11(2)</vt:lpstr>
      <vt:lpstr>Accumulation of Income as per section 11(2)</vt:lpstr>
      <vt:lpstr>PowerPoint Presentation</vt:lpstr>
      <vt:lpstr>Deemed application as per explanation 1 to section 11</vt:lpstr>
      <vt:lpstr>Restriction on certain applications</vt:lpstr>
      <vt:lpstr>Benefits to specified persons</vt:lpstr>
      <vt:lpstr>Benefits to specified persons</vt:lpstr>
      <vt:lpstr>Penalty provisions for undue benefit to specified  persons (S. 271AAE)</vt:lpstr>
      <vt:lpstr>Taxation of Anonymous Donations u/s 115BC</vt:lpstr>
      <vt:lpstr>Taxation on sale of Capital Assets 11(1A)</vt:lpstr>
      <vt:lpstr>Taxation on sale of Capital Assets 11(1A)</vt:lpstr>
      <vt:lpstr>Taxation of Corpus Fund</vt:lpstr>
      <vt:lpstr>Taxation of Business Income of the Trust</vt:lpstr>
      <vt:lpstr>Audit u/s 12A(1)(b)</vt:lpstr>
      <vt:lpstr>Audit Forms and their Applicability</vt:lpstr>
      <vt:lpstr>Major Change after 01.04.2023</vt:lpstr>
      <vt:lpstr>ITR Form for charitable trusts registered u/s 12AB</vt:lpstr>
      <vt:lpstr>Maintenance of Books of Accounts and other documents</vt:lpstr>
      <vt:lpstr>Maintenance of Books of Accounts and other documents</vt:lpstr>
      <vt:lpstr>Maintenance of Books of Accounts and other documents</vt:lpstr>
      <vt:lpstr>Registration/ Renewal of Registration u/s 12A/ 12AA/ 12AB</vt:lpstr>
      <vt:lpstr>Registration/ Renewal of Registration u/s 12A/ 12AA/ 12AB</vt:lpstr>
      <vt:lpstr>PowerPoint Presentation</vt:lpstr>
      <vt:lpstr>Registration/ Renewal of Registration u/s 12A/ 12AA/ 12AB</vt:lpstr>
      <vt:lpstr>Recent Amendments and Key Issues</vt:lpstr>
      <vt:lpstr>Recent Amendments and Key Issues</vt:lpstr>
      <vt:lpstr>Recent Amendments and Key Issues</vt:lpstr>
      <vt:lpstr>No Retrospective Applicability Of Registration</vt:lpstr>
      <vt:lpstr>Additional Compliances Due to the Transition from Section 10(23C) to Section 11</vt:lpstr>
      <vt:lpstr>Additional Compliances Due to the Transition from Section 10(23C) to Section 11</vt:lpstr>
      <vt:lpstr>Power of withdrawal of Registration / Approval</vt:lpstr>
      <vt:lpstr>Effect of withdrawal of registration u/s 12A / 12AA</vt:lpstr>
      <vt:lpstr>Specified violation meaning Section 12A</vt:lpstr>
      <vt:lpstr>Taxation of Accreted Income u/s 115TD</vt:lpstr>
      <vt:lpstr>Taxation of specified Income u/s 115BBI</vt:lpstr>
      <vt:lpstr>Taxation of specified Income u/s 115BBI</vt:lpstr>
      <vt:lpstr>Due Dates of Filing of Various Forms by the Trusts</vt:lpstr>
      <vt:lpstr>Brief about recent changes of Form 10BD</vt:lpstr>
      <vt:lpstr>Case Laws</vt:lpstr>
      <vt:lpstr>New Noble Educational Society Case – Educational Institutions</vt:lpstr>
      <vt:lpstr>Ahmedabad Urban Development Authority (AUDA) Case – GPU Charities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Amendment in Income Tax in recent years relating to Religious and Charitable Trust</dc:title>
  <dc:creator>welcome</dc:creator>
  <cp:lastModifiedBy>EIRC Website</cp:lastModifiedBy>
  <cp:revision>29</cp:revision>
  <dcterms:created xsi:type="dcterms:W3CDTF">2025-07-11T18:52:05Z</dcterms:created>
  <dcterms:modified xsi:type="dcterms:W3CDTF">2025-07-14T10:04:30Z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2024-05-13T00:00:00Z</vt:filetime>
  </property>
  <property fmtid="{D5CDD505-2E9C-101B-9397-08002B2CF9AE}" pid="3" name="Creator">
    <vt:lpwstr>Microsoft® PowerPoint® 2019</vt:lpwstr>
  </property>
  <property fmtid="{D5CDD505-2E9C-101B-9397-08002B2CF9AE}" pid="4" name="LastSaved">
    <vt:filetime>2025-07-11T00:00:00Z</vt:filetime>
  </property>
  <property fmtid="{D5CDD505-2E9C-101B-9397-08002B2CF9AE}" pid="5" name="Producer">
    <vt:lpwstr>Microsoft® PowerPoint® 2019</vt:lpwstr>
  </property>
</Properties>
</file>